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775744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8909" y="147464"/>
            <a:ext cx="4816721"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Ашық. </a:t>
            </a:r>
            <a:r>
              <a:rPr lang="kk-KZ" altLang="ru-RU" sz="1200" dirty="0">
                <a:latin typeface="Times New Roman" panose="02020603050405020304" pitchFamily="18" charset="0"/>
                <a:cs typeface="Times New Roman" panose="02020603050405020304" pitchFamily="18" charset="0"/>
                <a:sym typeface="+mn-ea"/>
              </a:rPr>
              <a:t>Ш</a:t>
            </a:r>
            <a:r>
              <a:rPr lang="kk-KZ" altLang="ru-RU" sz="1200" dirty="0" smtClean="0">
                <a:latin typeface="Times New Roman" panose="02020603050405020304" pitchFamily="18" charset="0"/>
                <a:cs typeface="Times New Roman" panose="02020603050405020304" pitchFamily="18" charset="0"/>
                <a:sym typeface="+mn-ea"/>
              </a:rPr>
              <a:t>ығыстан жел соғады,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9-14, </a:t>
            </a:r>
            <a:r>
              <a:rPr lang="kk-KZ" altLang="ru-RU" sz="1200" dirty="0" smtClean="0">
                <a:latin typeface="Times New Roman" panose="02020603050405020304" pitchFamily="18" charset="0"/>
                <a:cs typeface="Times New Roman" panose="02020603050405020304" pitchFamily="18" charset="0"/>
                <a:sym typeface="+mn-ea"/>
              </a:rPr>
              <a:t>екпіні 15-20 м/с</a:t>
            </a:r>
            <a:r>
              <a:rPr lang="kk-KZ" altLang="ru-RU" sz="1200" dirty="0">
                <a:latin typeface="Times New Roman" panose="02020603050405020304" pitchFamily="18" charset="0"/>
                <a:cs typeface="Times New Roman" panose="02020603050405020304" pitchFamily="18" charset="0"/>
                <a:sym typeface="+mn-ea"/>
              </a:rPr>
              <a:t>.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16-18, </a:t>
            </a:r>
            <a:r>
              <a:rPr lang="kk-KZ" altLang="ru-RU" sz="1200" dirty="0" smtClean="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12-14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17</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16</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Ашық. </a:t>
            </a:r>
            <a:r>
              <a:rPr lang="kk-KZ" altLang="ru-RU" sz="1200" dirty="0">
                <a:latin typeface="Times New Roman" panose="02020603050405020304" pitchFamily="18" charset="0"/>
                <a:cs typeface="Times New Roman" panose="02020603050405020304" pitchFamily="18" charset="0"/>
                <a:sym typeface="+mn-ea"/>
              </a:rPr>
              <a:t>Ш</a:t>
            </a:r>
            <a:r>
              <a:rPr lang="kk-KZ" altLang="ru-RU" sz="1200" dirty="0" smtClean="0">
                <a:latin typeface="Times New Roman" panose="02020603050405020304" pitchFamily="18" charset="0"/>
                <a:cs typeface="Times New Roman" panose="02020603050405020304" pitchFamily="18" charset="0"/>
                <a:sym typeface="+mn-ea"/>
              </a:rPr>
              <a:t>ығыстан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21-23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8238182"/>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44</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0.088</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893</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0.179</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196</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0.982</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152</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0.379</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0.063</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232198"/>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40025</TotalTime>
  <Words>517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6458</cp:revision>
  <cp:lastPrinted>2021-07-01T07:38:07Z</cp:lastPrinted>
  <dcterms:created xsi:type="dcterms:W3CDTF">2018-03-27T06:03:00Z</dcterms:created>
  <dcterms:modified xsi:type="dcterms:W3CDTF">2026-01-15T07:17:33Z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