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15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5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783132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Аздаған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1-6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түнде 33-35</a:t>
            </a:r>
            <a:r>
              <a:rPr lang="kk-KZ" sz="1100" dirty="0">
                <a:latin typeface="Times New Roman" pitchFamily="18" charset="0"/>
                <a:cs typeface="Times New Roman" pitchFamily="18" charset="0"/>
              </a:rPr>
              <a:t>,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аяз, күндіз одан әрі төмендейді.</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28-30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altLang="ru-RU" sz="1100" dirty="0">
                <a:solidFill>
                  <a:srgbClr val="000000"/>
                </a:solidFill>
                <a:latin typeface="Times New Roman" pitchFamily="18" charset="0"/>
                <a:cs typeface="Times New Roman" pitchFamily="18" charset="0"/>
              </a:rPr>
              <a:t>16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altLang="ru-RU" sz="1100">
                <a:solidFill>
                  <a:srgbClr val="000000"/>
                </a:solidFill>
                <a:latin typeface="Times New Roman" pitchFamily="18" charset="0"/>
                <a:cs typeface="Times New Roman" pitchFamily="18" charset="0"/>
              </a:rPr>
              <a:t>16 </a:t>
            </a:r>
            <a:r>
              <a:rPr lang="kk-KZ" altLang="ru-RU" sz="1100" dirty="0">
                <a:solidFill>
                  <a:srgbClr val="000000"/>
                </a:solidFill>
                <a:latin typeface="Times New Roman" pitchFamily="18" charset="0"/>
                <a:cs typeface="Times New Roman" pitchFamily="18" charset="0"/>
              </a:rPr>
              <a:t>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17767</TotalTime>
  <Words>553</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7430</cp:revision>
  <cp:lastPrinted>2021-07-01T03:56:27Z</cp:lastPrinted>
  <dcterms:created xsi:type="dcterms:W3CDTF">2018-03-27T06:03:00Z</dcterms:created>
  <dcterms:modified xsi:type="dcterms:W3CDTF">2026-01-15T06:16:30Z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