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10624179"/>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97732735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Бұлтты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 көктайғақ, жаяу бұрқасын, күндіз кей уақыттарда қатты жауын-шашын </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күтіледі</a:t>
            </a:r>
            <a:r>
              <a:rPr lang="kk-K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 0-2, күндіз 4-6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a:t>
            </a:r>
            <a:r>
              <a:rPr lang="kk-KZ" altLang="ru-RU" sz="1200" b="1" dirty="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қаңтардан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қаңтарға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Бұлтты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қатты қар, жаяу бұрқасын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1-3 градус аяз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5548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14224</TotalTime>
  <Words>593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3991</cp:revision>
  <cp:lastPrinted>2021-07-01T03:56:27Z</cp:lastPrinted>
  <dcterms:created xsi:type="dcterms:W3CDTF">2018-03-27T06:03:00Z</dcterms:created>
  <dcterms:modified xsi:type="dcterms:W3CDTF">2026-01-15T08:02:25Z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