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757692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2-7 м/с. Температура воздуха ночью 35-37, днем 29-31 мороза.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 3-8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31-33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377721"/>
              </p:ext>
            </p:extLst>
          </p:nvPr>
        </p:nvGraphicFramePr>
        <p:xfrm>
          <a:off x="5133632" y="3727078"/>
          <a:ext cx="4415373" cy="2528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46662" y="1725268"/>
            <a:ext cx="4390333" cy="769441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января, ночью 18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8012" y="2604441"/>
            <a:ext cx="4225483" cy="70788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18.00 ч. 14.01.2026 г. до 09.00 ч. 17.01.2026 г., в г. Павлодар, в связи с ожидаемыми неблагоприятными метеоусловиями объявляется предупреждение о возможном росте загрязнения воздуха первой степени опасности.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54382</TotalTime>
  <Words>686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7602</cp:revision>
  <cp:lastPrinted>2025-08-12T06:13:34Z</cp:lastPrinted>
  <dcterms:created xsi:type="dcterms:W3CDTF">2018-03-27T06:03:00Z</dcterms:created>
  <dcterms:modified xsi:type="dcterms:W3CDTF">2026-01-16T06:49:38Z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