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8928981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3835524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осадки, гололед, туман, низовая метель, ночью временами сильные осадки (дождь, снег). Ветер северо-восточный 8-13, порывы 15-20 м/с. Температура воздуха ночью и днем 1-3 мороза.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гололед,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туман, низовая метель.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214554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14332</TotalTime>
  <Words>642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3905</cp:revision>
  <cp:lastPrinted>2021-07-01T03:56:27Z</cp:lastPrinted>
  <dcterms:created xsi:type="dcterms:W3CDTF">2018-03-27T06:03:00Z</dcterms:created>
  <dcterms:modified xsi:type="dcterms:W3CDTF">2026-01-16T07:21:24Z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