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96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342898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955232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снег, гололед. Ветер северо-восточный, восточный 5-10 м/с. Температура воздуха ночью 5-7, днем 0-2 мороза.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снег,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гололед.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28991</TotalTime>
  <Words>583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4108</cp:revision>
  <cp:lastPrinted>2021-10-15T03:50:29Z</cp:lastPrinted>
  <dcterms:created xsi:type="dcterms:W3CDTF">2018-03-27T06:03:00Z</dcterms:created>
  <dcterms:modified xsi:type="dcterms:W3CDTF">2026-01-16T06:17:39Z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