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Временами слабый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порывы 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24-26, днем 18-20 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3-8 м/с. Температура воздуха 26-28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22151</TotalTime>
  <Words>582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5475</cp:revision>
  <cp:lastPrinted>2021-07-01T03:56:27Z</cp:lastPrinted>
  <dcterms:created xsi:type="dcterms:W3CDTF">2018-03-27T06:03:00Z</dcterms:created>
  <dcterms:modified xsi:type="dcterms:W3CDTF">2026-01-16T06:57:46Z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