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27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599888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950967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17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восточный, северо-восточный 9-14 м/с. Температура воздуха ночью 18-20, днем 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18 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/>
                <a:ea typeface="Calibri"/>
              </a:rPr>
              <a:t>. Ветер </a:t>
            </a:r>
            <a:r>
              <a:rPr lang="ru-RU" sz="1100" dirty="0">
                <a:latin typeface="Times New Roman"/>
                <a:ea typeface="Calibri"/>
              </a:rPr>
              <a:t>восточный </a:t>
            </a:r>
            <a:r>
              <a:rPr lang="ru-RU" sz="1100" dirty="0" smtClean="0">
                <a:latin typeface="Times New Roman"/>
                <a:ea typeface="Calibri"/>
              </a:rPr>
              <a:t>9-14 м/с</a:t>
            </a:r>
            <a:r>
              <a:rPr lang="ru-RU" sz="1100" dirty="0">
                <a:latin typeface="Times New Roman"/>
                <a:ea typeface="Calibri"/>
              </a:rPr>
              <a:t>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23-25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36423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6517</cp:revision>
  <cp:lastPrinted>2021-07-01T03:56:27Z</cp:lastPrinted>
  <dcterms:created xsi:type="dcterms:W3CDTF">2018-03-27T06:03:00Z</dcterms:created>
  <dcterms:modified xsi:type="dcterms:W3CDTF">2026-01-16T07:34:47Z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