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снег, ночью временами сильный снег. Временами туман</a:t>
            </a:r>
            <a:r>
              <a:rPr lang="ru-RU" sz="1100" dirty="0">
                <a:solidFill>
                  <a:schemeClr val="tx1"/>
                </a:solidFill>
              </a:rPr>
              <a:t>, гололед. Ветер 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с переходом на северо-восточный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15-17,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>
                <a:solidFill>
                  <a:schemeClr val="tx1"/>
                </a:solidFill>
              </a:rPr>
              <a:t>мороза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временами </a:t>
            </a:r>
            <a:r>
              <a:rPr lang="ru-RU" sz="1100" dirty="0">
                <a:solidFill>
                  <a:schemeClr val="tx1"/>
                </a:solidFill>
              </a:rPr>
              <a:t>снег, туман, гололед.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</a:t>
            </a:r>
            <a:r>
              <a:rPr lang="kk-KZ" sz="1100" dirty="0" smtClean="0">
                <a:solidFill>
                  <a:schemeClr val="tx1"/>
                </a:solidFill>
              </a:rPr>
              <a:t>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95616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28036</TotalTime>
  <Words>787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6773</cp:revision>
  <cp:lastPrinted>2021-07-01T09:11:30Z</cp:lastPrinted>
  <dcterms:created xsi:type="dcterms:W3CDTF">2018-03-27T06:03:00Z</dcterms:created>
  <dcterms:modified xsi:type="dcterms:W3CDTF">2026-01-16T07:23:43Z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