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00258417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января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0324" y="199265"/>
            <a:ext cx="462245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Ясно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восточный 9-14,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порывы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15-20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21-23,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16-18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Ясно.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25-27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января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2026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3176505"/>
              </p:ext>
            </p:extLst>
          </p:nvPr>
        </p:nvGraphicFramePr>
        <p:xfrm>
          <a:off x="5049291" y="4019787"/>
          <a:ext cx="4613617" cy="239621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8933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0.097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737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1362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0.272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226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.132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253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0.633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0.063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89304" y="2306860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января,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города.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9814" y="3188474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Әбдіғали Т.М./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Сұлтанова Н.А.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59571</TotalTime>
  <Words>592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6704</cp:revision>
  <cp:lastPrinted>2021-02-03T11:37:00Z</cp:lastPrinted>
  <dcterms:created xsi:type="dcterms:W3CDTF">2018-03-27T06:03:00Z</dcterms:created>
  <dcterms:modified xsi:type="dcterms:W3CDTF">2026-01-16T06:46:50Z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