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72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93" y="1299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0945573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16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1-6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35-37°,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27-29°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ctr"/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1-6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36-38°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5008000" y="2037454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2026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735" y="3129277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6922591"/>
              </p:ext>
            </p:extLst>
          </p:nvPr>
        </p:nvGraphicFramePr>
        <p:xfrm>
          <a:off x="5048367" y="3801851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0,140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807565772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ab_vko@meteo.kz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/ Эрнст Л.В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25845</TotalTime>
  <Words>680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Любовь Владимировна Эрнст</cp:lastModifiedBy>
  <cp:revision>4369</cp:revision>
  <cp:lastPrinted>2021-10-18T15:52:53Z</cp:lastPrinted>
  <dcterms:created xsi:type="dcterms:W3CDTF">2018-03-27T06:03:00Z</dcterms:created>
  <dcterms:modified xsi:type="dcterms:W3CDTF">2026-01-16T06:14:15Z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