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36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50318964"/>
              </p:ext>
            </p:extLst>
          </p:nvPr>
        </p:nvGraphicFramePr>
        <p:xfrm>
          <a:off x="307975" y="2443336"/>
          <a:ext cx="4465638" cy="44196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09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16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x-none" sz="1200" b="1" i="1" dirty="0" smtClean="0">
                          <a:solidFill>
                            <a:srgbClr val="002060"/>
                          </a:solidFill>
                          <a:latin typeface="Times New Roman" panose="02020603050405020304" pitchFamily="18" charset="0"/>
                          <a:cs typeface="Times New Roman" panose="02020603050405020304" pitchFamily="18" charset="0"/>
                        </a:rPr>
                        <a:t>16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қаңтар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209800">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75183" y="98643"/>
            <a:ext cx="4774656" cy="2085186"/>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latin typeface="Times New Roman" panose="02020603050405020304" pitchFamily="18" charset="0"/>
                <a:cs typeface="Times New Roman" panose="02020603050405020304" pitchFamily="18" charset="0"/>
              </a:rPr>
              <a:t>2026 ж. </a:t>
            </a:r>
            <a:r>
              <a:rPr lang="ru-RU" altLang="ru-RU" sz="1200" b="1" dirty="0" smtClean="0">
                <a:latin typeface="Times New Roman" panose="02020603050405020304" pitchFamily="18" charset="0"/>
                <a:cs typeface="Times New Roman" panose="02020603050405020304" pitchFamily="18" charset="0"/>
              </a:rPr>
              <a:t>17 </a:t>
            </a:r>
            <a:r>
              <a:rPr lang="ru-RU" altLang="ru-RU" sz="1200" b="1" dirty="0" err="1">
                <a:latin typeface="Times New Roman" panose="02020603050405020304" pitchFamily="18" charset="0"/>
                <a:cs typeface="Times New Roman" panose="02020603050405020304" pitchFamily="18" charset="0"/>
              </a:rPr>
              <a:t>қаңтарға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2026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16 </a:t>
            </a:r>
            <a:r>
              <a:rPr lang="ru-RU" altLang="ru-RU" sz="1200" b="1" dirty="0" err="1">
                <a:latin typeface="Times New Roman" panose="02020603050405020304" pitchFamily="18" charset="0"/>
                <a:cs typeface="Times New Roman" panose="02020603050405020304" pitchFamily="18" charset="0"/>
              </a:rPr>
              <a:t>қаңтар</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17 </a:t>
            </a:r>
            <a:r>
              <a:rPr lang="ru-RU" sz="1200" b="1" dirty="0" err="1">
                <a:latin typeface="Times New Roman" panose="02020603050405020304" pitchFamily="18" charset="0"/>
                <a:cs typeface="Times New Roman" panose="02020603050405020304" pitchFamily="18" charset="0"/>
              </a:rPr>
              <a:t>қантар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a:t>
            </a:r>
            <a:r>
              <a:rPr lang="ru-RU" sz="1200" dirty="0" err="1">
                <a:latin typeface="Times New Roman" panose="02020603050405020304" pitchFamily="18" charset="0"/>
                <a:cs typeface="Times New Roman" panose="02020603050405020304" pitchFamily="18" charset="0"/>
              </a:rPr>
              <a:t>жауын-шашынсыз</a:t>
            </a:r>
            <a:r>
              <a:rPr lang="kk-KZ" altLang="ru-RU" sz="1200" dirty="0" smtClean="0">
                <a:latin typeface="Times New Roman" panose="02020603050405020304" pitchFamily="18" charset="0"/>
                <a:cs typeface="Times New Roman" panose="02020603050405020304" pitchFamily="18" charset="0"/>
              </a:rPr>
              <a:t>. Солтүстік-шығыстан, шығыстан жел соғады, </a:t>
            </a:r>
            <a:r>
              <a:rPr lang="kk-KZ" altLang="ru-RU" sz="1200" dirty="0">
                <a:latin typeface="Times New Roman" panose="02020603050405020304" pitchFamily="18" charset="0"/>
                <a:cs typeface="Times New Roman" panose="02020603050405020304" pitchFamily="18" charset="0"/>
              </a:rPr>
              <a:t>күші </a:t>
            </a:r>
            <a:r>
              <a:rPr lang="kk-KZ" altLang="ru-RU" sz="1200" dirty="0" smtClean="0">
                <a:latin typeface="Times New Roman" panose="02020603050405020304" pitchFamily="18" charset="0"/>
                <a:cs typeface="Times New Roman" panose="02020603050405020304" pitchFamily="18" charset="0"/>
              </a:rPr>
              <a:t>7-12 </a:t>
            </a:r>
            <a:r>
              <a:rPr lang="kk-KZ" altLang="ru-RU" sz="1200" dirty="0">
                <a:latin typeface="Times New Roman" panose="02020603050405020304" pitchFamily="18" charset="0"/>
                <a:cs typeface="Times New Roman" panose="02020603050405020304" pitchFamily="18" charset="0"/>
              </a:rPr>
              <a:t>м/с. Ауа температурасы түнде </a:t>
            </a:r>
            <a:r>
              <a:rPr lang="kk-KZ" altLang="ru-RU" sz="1200" dirty="0" smtClean="0">
                <a:latin typeface="Times New Roman" panose="02020603050405020304" pitchFamily="18" charset="0"/>
                <a:cs typeface="Times New Roman" panose="02020603050405020304" pitchFamily="18" charset="0"/>
              </a:rPr>
              <a:t>28-30, күндіз 21-23 градус </a:t>
            </a:r>
            <a:r>
              <a:rPr lang="kk-KZ" altLang="ru-RU" sz="1200" dirty="0">
                <a:latin typeface="Times New Roman" panose="02020603050405020304" pitchFamily="18" charset="0"/>
                <a:cs typeface="Times New Roman" panose="02020603050405020304" pitchFamily="18" charset="0"/>
              </a:rPr>
              <a:t>аяз.</a:t>
            </a:r>
          </a:p>
          <a:p>
            <a:pPr algn="ctr"/>
            <a:endParaRPr lang="kk-KZ" altLang="ru-RU" sz="1150" b="1" dirty="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18 қаңтарға </a:t>
            </a:r>
            <a:r>
              <a:rPr lang="ru-RU" altLang="ru-RU" sz="1150" b="1" dirty="0">
                <a:latin typeface="Times New Roman" panose="02020603050405020304" pitchFamily="18" charset="0"/>
                <a:cs typeface="Times New Roman" panose="02020603050405020304" pitchFamily="18" charset="0"/>
              </a:rPr>
              <a:t>2026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2026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17 </a:t>
            </a:r>
            <a:r>
              <a:rPr lang="kk-KZ" sz="1150" b="1" dirty="0">
                <a:latin typeface="Times New Roman" panose="02020603050405020304" pitchFamily="18" charset="0"/>
                <a:cs typeface="Times New Roman" panose="02020603050405020304" pitchFamily="18" charset="0"/>
              </a:rPr>
              <a:t>қаңтар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18 </a:t>
            </a:r>
            <a:r>
              <a:rPr lang="kk-KZ" altLang="ru-RU" sz="1150" b="1" dirty="0">
                <a:latin typeface="Times New Roman" panose="02020603050405020304" pitchFamily="18" charset="0"/>
                <a:cs typeface="Times New Roman" panose="02020603050405020304" pitchFamily="18" charset="0"/>
              </a:rPr>
              <a:t>қаңтар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smtClean="0">
                <a:latin typeface="Times New Roman" panose="02020603050405020304" pitchFamily="18" charset="0"/>
                <a:cs typeface="Times New Roman" panose="02020603050405020304" pitchFamily="18" charset="0"/>
              </a:rPr>
              <a:t>Көшпелі</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жауын-шашынсыз</a:t>
            </a:r>
            <a:r>
              <a:rPr lang="ru-RU" sz="1150" dirty="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Оңтүстік-шығыстан</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жел</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26-28 </a:t>
            </a:r>
            <a:r>
              <a:rPr lang="ru-RU" sz="1150" dirty="0">
                <a:latin typeface="Times New Roman" panose="02020603050405020304" pitchFamily="18" charset="0"/>
                <a:cs typeface="Times New Roman" panose="02020603050405020304" pitchFamily="18" charset="0"/>
              </a:rPr>
              <a:t>градус </a:t>
            </a:r>
            <a:r>
              <a:rPr lang="ru-RU" sz="1150" dirty="0" err="1" smtClean="0">
                <a:latin typeface="Times New Roman" panose="02020603050405020304" pitchFamily="18" charset="0"/>
                <a:cs typeface="Times New Roman" panose="02020603050405020304" pitchFamily="18" charset="0"/>
              </a:rPr>
              <a:t>аяз</a:t>
            </a:r>
            <a:r>
              <a:rPr lang="ru-RU" sz="1150" dirty="0" smtClean="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16 </a:t>
            </a:r>
            <a:r>
              <a:rPr lang="ru-RU" altLang="ru-RU" sz="1200" b="1" dirty="0" err="1">
                <a:latin typeface="Times New Roman" panose="02020603050405020304" pitchFamily="18" charset="0"/>
                <a:cs typeface="Times New Roman" panose="02020603050405020304" pitchFamily="18" charset="0"/>
              </a:rPr>
              <a:t>қаңтар</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0815" y="2644169"/>
            <a:ext cx="4765211"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83855847"/>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a16="http://schemas.microsoft.com/office/drawing/2014/main" xmlns="" val="3583770891"/>
                    </a:ext>
                  </a:extLst>
                </a:gridCol>
                <a:gridCol w="1403905">
                  <a:extLst>
                    <a:ext uri="{9D8B030D-6E8A-4147-A177-3AD203B41FA5}">
                      <a16:colId xmlns:a16="http://schemas.microsoft.com/office/drawing/2014/main" xmlns="" val="1276116030"/>
                    </a:ext>
                  </a:extLst>
                </a:gridCol>
                <a:gridCol w="1409411">
                  <a:extLst>
                    <a:ext uri="{9D8B030D-6E8A-4147-A177-3AD203B41FA5}">
                      <a16:colId xmlns:a16="http://schemas.microsoft.com/office/drawing/2014/main" xmlns=""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332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2.073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332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1.107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664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0.195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0.051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85548"/>
            <a:ext cx="434266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Буланбаева Д.М./</a:t>
            </a:r>
            <a:r>
              <a:rPr lang="kk-KZ" altLang="ru-RU" sz="1200" b="1" i="1" dirty="0" smtClean="0">
                <a:solidFill>
                  <a:srgbClr val="000000"/>
                </a:solidFill>
                <a:latin typeface="Times New Roman" panose="02020603050405020304" pitchFamily="18" charset="0"/>
                <a:cs typeface="Times New Roman" panose="02020603050405020304" pitchFamily="18" charset="0"/>
              </a:rPr>
              <a:t>Т</a:t>
            </a:r>
            <a:r>
              <a:rPr lang="kk-KZ" altLang="ru-RU" sz="1200" b="1" i="1" dirty="0" smtClean="0">
                <a:latin typeface="Times New Roman" panose="02020603050405020304" pitchFamily="18" charset="0"/>
                <a:cs typeface="Times New Roman" panose="02020603050405020304" pitchFamily="18" charset="0"/>
              </a:rPr>
              <a:t>өкен </a:t>
            </a:r>
            <a:r>
              <a:rPr lang="kk-KZ" altLang="ru-RU" sz="1200" b="1" i="1" dirty="0" smtClean="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27224</TotalTime>
  <Words>598</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5149</cp:revision>
  <cp:lastPrinted>2021-07-01T07:38:07Z</cp:lastPrinted>
  <dcterms:created xsi:type="dcterms:W3CDTF">2018-03-27T06:03:00Z</dcterms:created>
  <dcterms:modified xsi:type="dcterms:W3CDTF">2026-01-16T07:04:52Z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