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60"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7801792"/>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17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a:latin typeface="Times New Roman" panose="02020603050405020304" pitchFamily="18" charset="0"/>
                <a:cs typeface="Times New Roman" panose="02020603050405020304" pitchFamily="18" charset="0"/>
              </a:rPr>
              <a:t>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шығыстан 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9-14, түнде және таңертең екпіні 15-20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күндіз 15-17 градус </a:t>
            </a:r>
            <a:r>
              <a:rPr lang="kk-KZ" altLang="ru-RU" sz="1200" dirty="0">
                <a:latin typeface="Times New Roman" panose="02020603050405020304" pitchFamily="18" charset="0"/>
                <a:cs typeface="Times New Roman" panose="02020603050405020304" pitchFamily="18" charset="0"/>
              </a:rPr>
              <a:t>аяз.</a:t>
            </a: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kk-KZ"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smtClean="0">
                <a:latin typeface="Times New Roman" panose="02020603050405020304" pitchFamily="18" charset="0"/>
                <a:cs typeface="Times New Roman" panose="02020603050405020304" pitchFamily="18" charset="0"/>
              </a:rPr>
              <a:t>Көшпелі</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Солтүстік-шығыстан</a:t>
            </a:r>
            <a:r>
              <a:rPr lang="ru-RU" sz="1150" dirty="0" smtClean="0">
                <a:latin typeface="Times New Roman" panose="02020603050405020304" pitchFamily="18" charset="0"/>
                <a:cs typeface="Times New Roman" panose="02020603050405020304" pitchFamily="18" charset="0"/>
              </a:rPr>
              <a:t> </a:t>
            </a:r>
            <a:r>
              <a:rPr lang="ru-RU" sz="1150" dirty="0" err="1" smtClean="0">
                <a:latin typeface="Times New Roman" panose="02020603050405020304" pitchFamily="18" charset="0"/>
                <a:cs typeface="Times New Roman" panose="02020603050405020304" pitchFamily="18" charset="0"/>
              </a:rPr>
              <a:t>жел</a:t>
            </a:r>
            <a:r>
              <a:rPr lang="ru-RU" sz="1150"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smtClean="0">
                <a:latin typeface="Times New Roman" panose="02020603050405020304" pitchFamily="18" charset="0"/>
                <a:cs typeface="Times New Roman" panose="02020603050405020304" pitchFamily="18" charset="0"/>
              </a:rPr>
              <a:t>20-22 </a:t>
            </a:r>
            <a:r>
              <a:rPr lang="ru-RU" sz="1150" dirty="0">
                <a:latin typeface="Times New Roman" panose="02020603050405020304" pitchFamily="18" charset="0"/>
                <a:cs typeface="Times New Roman" panose="02020603050405020304" pitchFamily="18" charset="0"/>
              </a:rPr>
              <a:t>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қаңтарға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91146873"/>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Буланбаева Д.М./</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25611</TotalTime>
  <Words>513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4955</cp:revision>
  <cp:lastPrinted>2021-07-01T07:38:07Z</cp:lastPrinted>
  <dcterms:created xsi:type="dcterms:W3CDTF">2018-03-27T06:03:00Z</dcterms:created>
  <dcterms:modified xsi:type="dcterms:W3CDTF">2026-01-16T07:07:35Z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