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766810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33-35°, күндіз 25-27</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a:t>
            </a:r>
            <a:r>
              <a:rPr lang="kk-KZ" sz="120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35-37°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4827037"/>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19467</TotalTime>
  <Words>571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3956</cp:revision>
  <cp:lastPrinted>2021-07-01T03:56:27Z</cp:lastPrinted>
  <dcterms:created xsi:type="dcterms:W3CDTF">2018-03-27T06:03:00Z</dcterms:created>
  <dcterms:modified xsi:type="dcterms:W3CDTF">2026-01-16T07:45:44Z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