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17 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16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17</a:t>
            </a:r>
            <a:r>
              <a:rPr lang="kk-KZ" sz="1200" b="1" dirty="0" smtClean="0">
                <a:latin typeface="Times New Roman" pitchFamily="18" charset="0"/>
                <a:ea typeface="Times New Roman KZ" pitchFamily="18" charset="0"/>
                <a:cs typeface="Times New Roman" pitchFamily="18" charset="0"/>
              </a:rPr>
              <a:t> 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Кей уақыттарда әлсіз </a:t>
            </a:r>
            <a:r>
              <a:rPr lang="kk-KZ" sz="1200" dirty="0" smtClean="0">
                <a:latin typeface="Times New Roman" pitchFamily="18" charset="0"/>
                <a:cs typeface="Times New Roman" pitchFamily="18" charset="0"/>
              </a:rPr>
              <a:t>тұман, көктайғақ.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күндіз 14 </a:t>
            </a:r>
            <a:r>
              <a:rPr lang="kk-KZ" sz="1200" dirty="0" smtClean="0">
                <a:latin typeface="Times New Roman" pitchFamily="18" charset="0"/>
                <a:cs typeface="Times New Roman" pitchFamily="18" charset="0"/>
              </a:rPr>
              <a:t>м/с. Ауа температурасы түнде 24-26, күндіз 18-20 градус аяз.</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18 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17 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18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ru-RU" sz="1200" dirty="0" err="1" smtClean="0">
                <a:latin typeface="Times New Roman" pitchFamily="18" charset="0"/>
                <a:cs typeface="Times New Roman" pitchFamily="18" charset="0"/>
              </a:rPr>
              <a:t>Солтүстік-шығы</a:t>
            </a:r>
            <a:r>
              <a:rPr lang="kk-KZ" sz="1200" dirty="0" smtClean="0">
                <a:latin typeface="Times New Roman" pitchFamily="18" charset="0"/>
                <a:cs typeface="Times New Roman" pitchFamily="18" charset="0"/>
              </a:rPr>
              <a:t>стан жел соғады, күші 3-8 м/с. Ауа температурасы 26-28 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149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682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22024</TotalTime>
  <Words>557</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5574</cp:revision>
  <cp:lastPrinted>2021-07-01T03:56:27Z</cp:lastPrinted>
  <dcterms:created xsi:type="dcterms:W3CDTF">2018-03-27T06:03:00Z</dcterms:created>
  <dcterms:modified xsi:type="dcterms:W3CDTF">2026-01-16T06:58:37Z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