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566"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7667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solidFill>
                          <a:latin typeface="Times New Roman" panose="02020603050405020304" pitchFamily="18" charset="0"/>
                          <a:cs typeface="Times New Roman" panose="02020603050405020304" pitchFamily="18" charset="0"/>
                        </a:rPr>
                        <a:t>2026 жыл 16 қантар</a:t>
                      </a:r>
                      <a:endParaRPr lang="zh-CN" altLang="x-none" sz="1200" b="1" i="1"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a:t>
            </a:r>
            <a:r>
              <a:rPr lang="ru-RU" altLang="ru-RU" sz="1200" b="1" dirty="0">
                <a:solidFill>
                  <a:srgbClr val="000000"/>
                </a:solidFill>
                <a:latin typeface="Times New Roman" pitchFamily="18" charset="0"/>
                <a:cs typeface="Times New Roman" pitchFamily="18" charset="0"/>
              </a:rPr>
              <a:t>6 </a:t>
            </a:r>
            <a:r>
              <a:rPr lang="kk-KZ" altLang="ru-RU" sz="1200" b="1" dirty="0">
                <a:solidFill>
                  <a:srgbClr val="000000"/>
                </a:solidFill>
                <a:latin typeface="Times New Roman" pitchFamily="18" charset="0"/>
                <a:cs typeface="Times New Roman" pitchFamily="18" charset="0"/>
              </a:rPr>
              <a:t>қаңтарға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4510169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1383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76672"/>
            <a:ext cx="4680520" cy="1600438"/>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a:solidFill>
                  <a:srgbClr val="000000"/>
                </a:solidFill>
                <a:latin typeface="Times New Roman" pitchFamily="18" charset="0"/>
                <a:cs typeface="Times New Roman" pitchFamily="18" charset="0"/>
              </a:rPr>
              <a:t>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17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ауа-райы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2026 </a:t>
            </a:r>
            <a:r>
              <a:rPr lang="ru-RU" altLang="ru-RU" sz="1050" b="1" dirty="0" err="1">
                <a:solidFill>
                  <a:srgbClr val="000000"/>
                </a:solidFill>
                <a:latin typeface="Times New Roman" pitchFamily="18" charset="0"/>
                <a:cs typeface="Times New Roman" pitchFamily="18" charset="0"/>
              </a:rPr>
              <a:t>жылғы </a:t>
            </a:r>
            <a:r>
              <a:rPr lang="ru-RU" altLang="ru-RU" sz="1050" b="1" dirty="0">
                <a:solidFill>
                  <a:srgbClr val="000000"/>
                </a:solidFill>
                <a:latin typeface="Times New Roman" pitchFamily="18" charset="0"/>
                <a:cs typeface="Times New Roman" pitchFamily="18" charset="0"/>
              </a:rPr>
              <a:t>16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a:solidFill>
                  <a:srgbClr val="000000"/>
                </a:solidFill>
                <a:latin typeface="Times New Roman" pitchFamily="18" charset="0"/>
                <a:cs typeface="Times New Roman" pitchFamily="18" charset="0"/>
              </a:rPr>
              <a:t>17 </a:t>
            </a:r>
            <a:r>
              <a:rPr lang="kk-KZ" altLang="ru-RU" sz="1050" b="1" dirty="0">
                <a:solidFill>
                  <a:srgbClr val="000000"/>
                </a:solidFill>
                <a:latin typeface="Times New Roman" pitchFamily="18" charset="0"/>
                <a:cs typeface="Times New Roman" pitchFamily="18" charset="0"/>
              </a:rPr>
              <a:t>қаңтарға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endParaRPr lang="kk-KZ" sz="105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smtClean="0">
                <a:latin typeface="Times New Roman" pitchFamily="18" charset="0"/>
                <a:cs typeface="Times New Roman" pitchFamily="18" charset="0"/>
              </a:rPr>
              <a:t>Оңтүстік-батыстан жел </a:t>
            </a:r>
            <a:r>
              <a:rPr lang="kk-KZ" sz="1100" dirty="0">
                <a:latin typeface="Times New Roman" pitchFamily="18" charset="0"/>
                <a:cs typeface="Times New Roman" pitchFamily="18" charset="0"/>
              </a:rPr>
              <a:t>соғады, </a:t>
            </a:r>
            <a:r>
              <a:rPr lang="kk-KZ" sz="1100">
                <a:latin typeface="Times New Roman" pitchFamily="18" charset="0"/>
                <a:cs typeface="Times New Roman" pitchFamily="18" charset="0"/>
              </a:rPr>
              <a:t>күші </a:t>
            </a:r>
            <a:r>
              <a:rPr lang="kk-KZ" sz="1100" smtClean="0">
                <a:latin typeface="Times New Roman" pitchFamily="18" charset="0"/>
                <a:cs typeface="Times New Roman" pitchFamily="18" charset="0"/>
              </a:rPr>
              <a:t>түнде 2-7, күндіз 7-12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28-30, күндіз 19-21 градус аяз.</a:t>
            </a:r>
          </a:p>
          <a:p>
            <a:pPr indent="182563"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қаңтарға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2026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17 </a:t>
            </a:r>
            <a:r>
              <a:rPr lang="kk-KZ" altLang="ru-RU" sz="1100" b="1" dirty="0">
                <a:solidFill>
                  <a:srgbClr val="000000"/>
                </a:solidFill>
                <a:latin typeface="Times New Roman" pitchFamily="18" charset="0"/>
                <a:cs typeface="Times New Roman" pitchFamily="18" charset="0"/>
              </a:rPr>
              <a:t>қаңтарға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18 </a:t>
            </a:r>
            <a:r>
              <a:rPr lang="kk-KZ" altLang="ru-RU" sz="1100" b="1" dirty="0">
                <a:solidFill>
                  <a:srgbClr val="000000"/>
                </a:solidFill>
                <a:latin typeface="Times New Roman" pitchFamily="18" charset="0"/>
                <a:cs typeface="Times New Roman" pitchFamily="18" charset="0"/>
              </a:rPr>
              <a:t>қаңтарға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tabLst>
                <a:tab pos="180975" algn="l"/>
              </a:tabLst>
            </a:pPr>
            <a:r>
              <a:rPr lang="kk-KZ" sz="1100" dirty="0">
                <a:latin typeface="Times New Roman" pitchFamily="18" charset="0"/>
                <a:cs typeface="Times New Roman" pitchFamily="18" charset="0"/>
              </a:rPr>
              <a:t>Көшпелі бұлтты, жауын-шашынсыз. Оңтүстік-шығыстан 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23-25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769441"/>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2026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a:t>
            </a:r>
            <a:r>
              <a:rPr lang="kk-KZ" altLang="ru-RU" sz="1100" dirty="0" smtClean="0">
                <a:solidFill>
                  <a:srgbClr val="000000"/>
                </a:solidFill>
                <a:latin typeface="Times New Roman" pitchFamily="18" charset="0"/>
                <a:cs typeface="Times New Roman" pitchFamily="18" charset="0"/>
              </a:rPr>
              <a:t>17 қаңтарға </a:t>
            </a:r>
            <a:r>
              <a:rPr lang="ru-RU" sz="1100" dirty="0" err="1" smtClean="0">
                <a:solidFill>
                  <a:schemeClr val="tx1"/>
                </a:solidFill>
                <a:latin typeface="Times New Roman" panose="02020603050405020304" pitchFamily="18" charset="0"/>
                <a:cs typeface="Times New Roman" panose="02020603050405020304" pitchFamily="18" charset="0"/>
              </a:rPr>
              <a:t>қараған </a:t>
            </a:r>
            <a:r>
              <a:rPr lang="ru-RU" sz="1100" dirty="0" err="1" smtClean="0">
                <a:solidFill>
                  <a:schemeClr val="tx1"/>
                </a:solidFill>
                <a:latin typeface="Times New Roman" panose="02020603050405020304" pitchFamily="18" charset="0"/>
                <a:cs typeface="Times New Roman" panose="02020603050405020304" pitchFamily="18" charset="0"/>
              </a:rPr>
              <a:t>түні</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ластаушы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етеді</a:t>
            </a:r>
            <a:r>
              <a:rPr lang="ru-RU" sz="1100" dirty="0" smtClean="0">
                <a:solidFill>
                  <a:schemeClr val="tx1"/>
                </a:solidFill>
                <a:latin typeface="Times New Roman" panose="02020603050405020304" pitchFamily="18" charset="0"/>
                <a:cs typeface="Times New Roman" panose="02020603050405020304" pitchFamily="18" charset="0"/>
              </a:rPr>
              <a:t>. </a:t>
            </a:r>
          </a:p>
          <a:p>
            <a:pPr indent="180975" algn="just"/>
            <a:r>
              <a:rPr lang="ru-RU" sz="1100" dirty="0" smtClean="0">
                <a:solidFill>
                  <a:schemeClr val="tx1"/>
                </a:solidFill>
                <a:latin typeface="Times New Roman" panose="02020603050405020304" pitchFamily="18" charset="0"/>
                <a:cs typeface="Times New Roman" panose="02020603050405020304" pitchFamily="18" charset="0"/>
              </a:rPr>
              <a:t>2026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a:t>
            </a:r>
            <a:r>
              <a:rPr lang="kk-KZ" altLang="ru-RU" sz="1100" smtClean="0">
                <a:solidFill>
                  <a:srgbClr val="000000"/>
                </a:solidFill>
                <a:latin typeface="Times New Roman" pitchFamily="18" charset="0"/>
                <a:cs typeface="Times New Roman" pitchFamily="18" charset="0"/>
              </a:rPr>
              <a:t>17 қаңтарға </a:t>
            </a:r>
            <a:r>
              <a:rPr lang="ru-RU" sz="1100" smtClean="0">
                <a:solidFill>
                  <a:schemeClr val="tx1"/>
                </a:solidFill>
                <a:latin typeface="Times New Roman" panose="02020603050405020304" pitchFamily="18" charset="0"/>
                <a:cs typeface="Times New Roman" panose="02020603050405020304" pitchFamily="18" charset="0"/>
              </a:rPr>
              <a:t>қараған </a:t>
            </a:r>
            <a:r>
              <a:rPr lang="ru-RU" sz="1100" dirty="0" err="1" smtClean="0">
                <a:solidFill>
                  <a:schemeClr val="tx1"/>
                </a:solidFill>
                <a:latin typeface="Times New Roman" panose="02020603050405020304" pitchFamily="18" charset="0"/>
                <a:cs typeface="Times New Roman" panose="02020603050405020304" pitchFamily="18" charset="0"/>
              </a:rPr>
              <a:t>түні</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 жоғары болады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деп</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17771</TotalTime>
  <Words>554</Words>
  <Application>Microsoft Office PowerPoint</Application>
  <PresentationFormat>Лист A4 (210x297 мм)</PresentationFormat>
  <Paragraphs>94</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7437</cp:revision>
  <cp:lastPrinted>2021-07-01T03:56:27Z</cp:lastPrinted>
  <dcterms:created xsi:type="dcterms:W3CDTF">2018-03-27T06:03:00Z</dcterms:created>
  <dcterms:modified xsi:type="dcterms:W3CDTF">2026-01-16T06:37:26Z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