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3757281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 Жел солтүстік-батыстан соғады, күші 1-6 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35-37°, </a:t>
            </a:r>
            <a:r>
              <a:rPr lang="kk-KZ" sz="1200" smtClean="0">
                <a:solidFill>
                  <a:prstClr val="black"/>
                </a:solidFill>
                <a:latin typeface="Times New Roman" pitchFamily="18" charset="0"/>
                <a:cs typeface="Times New Roman" pitchFamily="18" charset="0"/>
              </a:rPr>
              <a:t>күндіз 27-29</a:t>
            </a:r>
            <a:r>
              <a:rPr lang="ru-RU" sz="120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күші 1-6 м/с. Ауа температурасы 36-38°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27979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25122" y="319258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435948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23219</TotalTime>
  <Words>636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4254</cp:revision>
  <cp:lastPrinted>2021-07-01T03:56:27Z</cp:lastPrinted>
  <dcterms:created xsi:type="dcterms:W3CDTF">2018-03-27T06:03:00Z</dcterms:created>
  <dcterms:modified xsi:type="dcterms:W3CDTF">2026-01-16T06:13:43Z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