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55527928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6</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32750649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Бұлтты, жауын-шашын, көктайғақ, тұман, жаяу бұрқасын, түнде кей уақыттарда қатты жауын-шашын (жаңбыр, қар) болады. Солтүстік-шығыстан жел соғады, күші 8-13, екпіні 15-20 м/с. Ауа температурасы түнде және күндіз 1-3 градус аяз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kk-KZ" altLang="ru-RU" sz="1200" b="1" dirty="0">
                <a:latin typeface="Times New Roman" pitchFamily="18" charset="0"/>
                <a:cs typeface="Times New Roman" pitchFamily="18" charset="0"/>
              </a:rPr>
              <a:t>8</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Бұлтты, қар, көктайғақ, </a:t>
            </a:r>
            <a:r>
              <a:rPr lang="kk-KZ" sz="1100" dirty="0" smtClean="0">
                <a:latin typeface="Times New Roman" pitchFamily="18" charset="0"/>
                <a:cs typeface="Times New Roman" pitchFamily="18" charset="0"/>
              </a:rPr>
              <a:t>тұман, жаяу бұрқасын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5-7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14226</TotalTime>
  <Words>600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3992</cp:revision>
  <cp:lastPrinted>2021-07-01T03:56:27Z</cp:lastPrinted>
  <dcterms:created xsi:type="dcterms:W3CDTF">2018-03-27T06:03:00Z</dcterms:created>
  <dcterms:modified xsi:type="dcterms:W3CDTF">2026-01-16T07:22:28Z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