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78"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9613159"/>
              </p:ext>
            </p:extLst>
          </p:nvPr>
        </p:nvGraphicFramePr>
        <p:xfrm>
          <a:off x="344488" y="2141593"/>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12368" y="289832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37322437"/>
              </p:ext>
            </p:extLst>
          </p:nvPr>
        </p:nvGraphicFramePr>
        <p:xfrm>
          <a:off x="5081094" y="516228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034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393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825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9379" y="452610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17</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қар, көктайғақ</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a:solidFill>
                  <a:srgbClr val="000000"/>
                </a:solidFill>
                <a:latin typeface="Times New Roman" panose="02020603050405020304" pitchFamily="18" charset="0"/>
                <a:cs typeface="Times New Roman" panose="02020603050405020304" pitchFamily="18" charset="0"/>
                <a:sym typeface="+mn-ea"/>
              </a:rPr>
              <a:t>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0-2 аяз.</a:t>
            </a:r>
            <a:endParaRPr lang="kk-KZ" sz="1100" dirty="0">
              <a:solidFill>
                <a:prstClr val="black"/>
              </a:solidFill>
              <a:latin typeface="Times New Roman" pitchFamily="18" charset="0"/>
              <a:cs typeface="Times New Roman" pitchFamily="18" charset="0"/>
            </a:endParaRP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қар, </a:t>
            </a:r>
            <a:r>
              <a:rPr lang="kk-KZ" sz="1100" dirty="0" smtClean="0">
                <a:solidFill>
                  <a:srgbClr val="000000"/>
                </a:solidFill>
                <a:latin typeface="Times New Roman" panose="02020603050405020304" pitchFamily="18" charset="0"/>
                <a:cs typeface="Times New Roman" panose="02020603050405020304" pitchFamily="18" charset="0"/>
                <a:sym typeface="+mn-ea"/>
              </a:rPr>
              <a:t>көктайғақ.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түнде </a:t>
            </a:r>
            <a:r>
              <a:rPr lang="kk-KZ" sz="1100" dirty="0">
                <a:solidFill>
                  <a:prstClr val="black"/>
                </a:solidFill>
                <a:latin typeface="Times New Roman" pitchFamily="18" charset="0"/>
                <a:cs typeface="Times New Roman" pitchFamily="18" charset="0"/>
              </a:rPr>
              <a:t>5-7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25122" y="4001045"/>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31198</TotalTime>
  <Words>576</Words>
  <Application>Microsoft Office PowerPoint</Application>
  <PresentationFormat>Лист A4 (210x297 мм)</PresentationFormat>
  <Paragraphs>93</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4160</cp:revision>
  <cp:lastPrinted>2021-07-01T07:38:07Z</cp:lastPrinted>
  <dcterms:created xsi:type="dcterms:W3CDTF">2018-03-27T06:03:00Z</dcterms:created>
  <dcterms:modified xsi:type="dcterms:W3CDTF">2026-01-16T06:17:15Z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