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203961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қаңтардағы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08215"/>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17 қаңтарға </a:t>
            </a:r>
            <a:r>
              <a:rPr lang="kk-KZ" altLang="ru-RU" sz="11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100" b="1" dirty="0">
                <a:solidFill>
                  <a:srgbClr val="000000"/>
                </a:solidFill>
                <a:latin typeface="Times New Roman" panose="02020603050405020304" pitchFamily="18" charset="0"/>
                <a:cs typeface="Times New Roman" panose="02020603050405020304" pitchFamily="18" charset="0"/>
              </a:rPr>
              <a:t> </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16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17 қаңтар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a:solidFill>
                  <a:srgbClr val="000000"/>
                </a:solidFill>
                <a:latin typeface="Times New Roman" panose="02020603050405020304" pitchFamily="18" charset="0"/>
                <a:cs typeface="Times New Roman" panose="02020603050405020304" pitchFamily="18" charset="0"/>
              </a:rPr>
              <a:t>сағатқа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жауын-шашынсыз. Жел шығыстан 15-20 </a:t>
            </a:r>
            <a:r>
              <a:rPr lang="kk-KZ" sz="1200" dirty="0" smtClean="0">
                <a:latin typeface="Times New Roman" panose="02020603050405020304" pitchFamily="18" charset="0"/>
                <a:cs typeface="Times New Roman" panose="02020603050405020304" pitchFamily="18" charset="0"/>
              </a:rPr>
              <a:t>м/с. Ауаның температурасы </a:t>
            </a:r>
            <a:r>
              <a:rPr lang="kk-KZ" sz="1200" dirty="0" smtClean="0">
                <a:latin typeface="Times New Roman" panose="02020603050405020304" pitchFamily="18" charset="0"/>
                <a:cs typeface="Times New Roman" panose="02020603050405020304" pitchFamily="18" charset="0"/>
              </a:rPr>
              <a:t>түнде 12-14, күндіз 10-12 аяз</a:t>
            </a:r>
            <a:r>
              <a:rPr lang="kk-KZ" sz="1200" dirty="0" smtClean="0">
                <a:latin typeface="Times New Roman" panose="02020603050405020304" pitchFamily="18" charset="0"/>
                <a:cs typeface="Times New Roman" panose="02020603050405020304" pitchFamily="18" charset="0"/>
              </a:rPr>
              <a:t>.</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қаңтарға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қаңтар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9-14, екпіні 15-20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14-16 аяз</a:t>
            </a:r>
            <a:r>
              <a:rPr lang="kk-KZ" sz="1200" dirty="0" smtClean="0">
                <a:latin typeface="Times New Roman" panose="02020603050405020304" pitchFamily="18" charset="0"/>
                <a:cs typeface="Times New Roman" panose="02020603050405020304" pitchFamily="18" charset="0"/>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37160964"/>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0.117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635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0.127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345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259257291"/>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smtClean="0">
                          <a:latin typeface="Times New Roman" panose="02020603050405020304" pitchFamily="18" charset="0"/>
                          <a:cs typeface="Times New Roman" panose="02020603050405020304" pitchFamily="18" charset="0"/>
                        </a:rPr>
                        <a:t>Тастаева</a:t>
                      </a:r>
                      <a:r>
                        <a:rPr lang="kk-KZ" altLang="x-none" sz="800" b="0" baseline="0" smtClean="0">
                          <a:latin typeface="Times New Roman" panose="02020603050405020304" pitchFamily="18" charset="0"/>
                          <a:cs typeface="Times New Roman" panose="02020603050405020304" pitchFamily="18" charset="0"/>
                        </a:rPr>
                        <a:t> С.</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16970</TotalTime>
  <Words>537</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4065</cp:revision>
  <cp:lastPrinted>2021-07-01T07:38:07Z</cp:lastPrinted>
  <dcterms:created xsi:type="dcterms:W3CDTF">2018-03-27T06:03:00Z</dcterms:created>
  <dcterms:modified xsi:type="dcterms:W3CDTF">2026-01-16T07:16:18Z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