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119652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8909" y="147464"/>
            <a:ext cx="4816721"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16</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Ашық.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9-14, </a:t>
            </a:r>
            <a:r>
              <a:rPr lang="kk-KZ" altLang="ru-RU" sz="1200" dirty="0" smtClean="0">
                <a:latin typeface="Times New Roman" panose="02020603050405020304" pitchFamily="18" charset="0"/>
                <a:cs typeface="Times New Roman" panose="02020603050405020304" pitchFamily="18" charset="0"/>
                <a:sym typeface="+mn-ea"/>
              </a:rPr>
              <a:t>түнде екпіні </a:t>
            </a:r>
            <a:r>
              <a:rPr lang="kk-KZ" altLang="ru-RU" sz="1200" dirty="0" smtClean="0">
                <a:latin typeface="Times New Roman" panose="02020603050405020304" pitchFamily="18" charset="0"/>
                <a:cs typeface="Times New Roman" panose="02020603050405020304" pitchFamily="18" charset="0"/>
                <a:sym typeface="+mn-ea"/>
              </a:rPr>
              <a:t>15-20 м/с</a:t>
            </a:r>
            <a:r>
              <a:rPr lang="kk-KZ" altLang="ru-RU" sz="1200" dirty="0">
                <a:latin typeface="Times New Roman" panose="02020603050405020304" pitchFamily="18" charset="0"/>
                <a:cs typeface="Times New Roman" panose="02020603050405020304" pitchFamily="18" charset="0"/>
                <a:sym typeface="+mn-ea"/>
              </a:rPr>
              <a:t>.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21-23,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16-18</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18</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solidFill>
                  <a:srgbClr val="000000"/>
                </a:solidFill>
                <a:latin typeface="Times New Roman" pitchFamily="18" charset="0"/>
                <a:cs typeface="Times New Roman"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18 </a:t>
            </a:r>
            <a:r>
              <a:rPr lang="kk-KZ" sz="1200" b="1" dirty="0" smtClean="0">
                <a:latin typeface="Times New Roman" panose="02020603050405020304" pitchFamily="18" charset="0"/>
                <a:cs typeface="Times New Roman" panose="02020603050405020304" pitchFamily="18" charset="0"/>
              </a:rPr>
              <a:t>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Ашық</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smtClean="0">
                <a:latin typeface="Times New Roman" panose="02020603050405020304" pitchFamily="18" charset="0"/>
                <a:cs typeface="Times New Roman" panose="02020603050405020304" pitchFamily="18" charset="0"/>
                <a:sym typeface="+mn-ea"/>
              </a:rPr>
              <a:t>Солтүстік-шығыстан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9-14 м/с. Ауа температурасы </a:t>
            </a:r>
            <a:r>
              <a:rPr lang="kk-KZ" sz="1200" dirty="0" smtClean="0">
                <a:latin typeface="Times New Roman" panose="02020603050405020304" pitchFamily="18" charset="0"/>
                <a:cs typeface="Times New Roman" panose="02020603050405020304" pitchFamily="18" charset="0"/>
              </a:rPr>
              <a:t>25-27</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8238182"/>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33403">
                  <a:extLst>
                    <a:ext uri="{9D8B030D-6E8A-4147-A177-3AD203B41FA5}">
                      <a16:colId xmlns="" xmlns:a16="http://schemas.microsoft.com/office/drawing/2014/main" val="1276116030"/>
                    </a:ext>
                  </a:extLst>
                </a:gridCol>
                <a:gridCol w="1433403">
                  <a:extLst>
                    <a:ext uri="{9D8B030D-6E8A-4147-A177-3AD203B41FA5}">
                      <a16:colId xmlns="" xmlns:a16="http://schemas.microsoft.com/office/drawing/2014/main"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0.097</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1362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0.272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226</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.132</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50" b="0" i="0" u="none" strike="noStrike" dirty="0" smtClean="0">
                          <a:solidFill>
                            <a:srgbClr val="000000"/>
                          </a:solidFill>
                          <a:effectLst/>
                          <a:latin typeface="Times New Roman" panose="02020603050405020304" pitchFamily="18" charset="0"/>
                          <a:cs typeface="Times New Roman" panose="02020603050405020304" pitchFamily="18" charset="0"/>
                        </a:rPr>
                        <a:t>253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0.633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0.063</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Әбдіғали Т.М./</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40163</TotalTime>
  <Words>519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6461</cp:revision>
  <cp:lastPrinted>2021-07-01T07:38:07Z</cp:lastPrinted>
  <dcterms:created xsi:type="dcterms:W3CDTF">2018-03-27T06:03:00Z</dcterms:created>
  <dcterms:modified xsi:type="dcterms:W3CDTF">2026-01-16T06:44:58Z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