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26"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564221"/>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қаңтар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185761"/>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16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Оңүстік-</a:t>
            </a:r>
            <a:r>
              <a:rPr lang="ru-RU" sz="1200" dirty="0" err="1">
                <a:solidFill>
                  <a:prstClr val="black"/>
                </a:solidFill>
                <a:latin typeface="Times New Roman" panose="02020603050405020304" pitchFamily="18" charset="0"/>
                <a:cs typeface="Times New Roman" pitchFamily="18" charset="0"/>
              </a:rPr>
              <a:t>шығыстан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соғатын</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оңтүстік-батысқа</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ауысады</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күші</a:t>
            </a:r>
            <a:r>
              <a:rPr lang="ru-RU" sz="1200" dirty="0">
                <a:solidFill>
                  <a:prstClr val="black"/>
                </a:solidFill>
                <a:latin typeface="Times New Roman" panose="02020603050405020304" pitchFamily="18" charset="0"/>
                <a:cs typeface="Times New Roman" pitchFamily="18" charset="0"/>
              </a:rPr>
              <a:t> 2-7 м/с. А</a:t>
            </a:r>
            <a:r>
              <a:rPr lang="kk-KZ" sz="1200" dirty="0">
                <a:solidFill>
                  <a:prstClr val="black"/>
                </a:solidFill>
                <a:latin typeface="Times New Roman" panose="02020603050405020304" pitchFamily="18" charset="0"/>
                <a:cs typeface="Times New Roman" pitchFamily="18" charset="0"/>
              </a:rPr>
              <a:t>уа температурасы түнде 28-30, күндіз 17-19 градус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қаңтарға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17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18 </a:t>
            </a:r>
            <a:r>
              <a:rPr lang="ru-RU" altLang="ru-RU" sz="1200" b="1" dirty="0" err="1">
                <a:latin typeface="Times New Roman" panose="02020603050405020304" pitchFamily="18" charset="0"/>
                <a:cs typeface="Times New Roman" pitchFamily="18" charset="0"/>
              </a:rPr>
              <a:t>қаңтардың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Онтүстік-батыстан жел соғады, күші 5-10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20-21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a:latin typeface="Times New Roman" pitchFamily="18" charset="0"/>
                <a:cs typeface="Times New Roman" pitchFamily="18" charset="0"/>
              </a:rPr>
              <a:t>Метеорологиялық жағдайлар қала атмосферасында ластаушы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жиналуына</a:t>
            </a:r>
            <a:r>
              <a:rPr lang="ru-RU" sz="1200" i="1" dirty="0">
                <a:latin typeface="Times New Roman" pitchFamily="18" charset="0"/>
                <a:cs typeface="Times New Roman" pitchFamily="18" charset="0"/>
              </a:rPr>
              <a:t> ықпал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көтеріңкі</a:t>
            </a:r>
            <a:r>
              <a:rPr lang="kk-KZ" altLang="en-US" sz="12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757811601"/>
              </p:ext>
            </p:extLst>
          </p:nvPr>
        </p:nvGraphicFramePr>
        <p:xfrm>
          <a:off x="5081459" y="4254840"/>
          <a:ext cx="4572000" cy="2122617"/>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61743">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dirty="0">
                          <a:effectLst/>
                          <a:latin typeface="Times New Roman" panose="02020603050405020304" pitchFamily="18" charset="0"/>
                          <a:ea typeface="Times New Roman" panose="02020603050405020304" pitchFamily="18"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372">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402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0.805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kk-KZ" sz="1000" kern="1800">
                          <a:effectLst/>
                          <a:latin typeface="Times New Roman" panose="02020603050405020304" pitchFamily="18" charset="0"/>
                          <a:ea typeface="Times New Roman" panose="02020603050405020304" pitchFamily="18" charset="0"/>
                          <a:cs typeface="Times New Roman" panose="02020603050405020304" pitchFamily="18" charset="0"/>
                        </a:rPr>
                        <a:t>70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Онайбаева С./Каралаш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20854</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3995</cp:revision>
  <cp:lastPrinted>2021-07-01T07:38:07Z</cp:lastPrinted>
  <dcterms:created xsi:type="dcterms:W3CDTF">2018-03-27T06:03:00Z</dcterms:created>
  <dcterms:modified xsi:type="dcterms:W3CDTF">2026-01-16T06:40:28Z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