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60"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0955901"/>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a:latin typeface="Times New Roman" panose="02020603050405020304" pitchFamily="18" charset="0"/>
                <a:cs typeface="Times New Roman" panose="02020603050405020304" pitchFamily="18" charset="0"/>
              </a:rPr>
              <a:t>. Солтүстік-шығыстан, шығыстан жел соғады, күші 7-12 м/с. Ауа температурасы түнде 28-30, күндіз 21-23 градус 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17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26-28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25356</TotalTime>
  <Words>563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5055</cp:revision>
  <cp:lastPrinted>2021-07-01T03:56:27Z</cp:lastPrinted>
  <dcterms:created xsi:type="dcterms:W3CDTF">2018-03-27T06:03:00Z</dcterms:created>
  <dcterms:modified xsi:type="dcterms:W3CDTF">2026-01-16T07:05:11Z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