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172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6381525"/>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kk-KZ"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қаңтар</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солтүстік-батыстан 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35-37°, күндіз 23-25</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18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17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33-35°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79167" y="234209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17 </a:t>
            </a:r>
            <a:r>
              <a:rPr lang="kk-KZ" sz="1200" dirty="0">
                <a:solidFill>
                  <a:prstClr val="black"/>
                </a:solidFill>
                <a:latin typeface="Times New Roman" panose="02020603050405020304" pitchFamily="18" charset="0"/>
                <a:cs typeface="Times New Roman" panose="02020603050405020304" pitchFamily="18" charset="0"/>
              </a:rPr>
              <a:t>қаңтар 2026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sp>
        <p:nvSpPr>
          <p:cNvPr id="21" name="TextBox 13"/>
          <p:cNvSpPr txBox="1"/>
          <p:nvPr/>
        </p:nvSpPr>
        <p:spPr>
          <a:xfrm>
            <a:off x="5081368" y="3264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 sz="1200" dirty="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65053233"/>
              </p:ext>
            </p:extLst>
          </p:nvPr>
        </p:nvGraphicFramePr>
        <p:xfrm>
          <a:off x="5056904" y="4176852"/>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5350550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19776</TotalTime>
  <Words>563</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Любовь Владимировна Эрнст</cp:lastModifiedBy>
  <cp:revision>3890</cp:revision>
  <cp:lastPrinted>2021-07-01T03:56:27Z</cp:lastPrinted>
  <dcterms:created xsi:type="dcterms:W3CDTF">2018-03-27T06:03:00Z</dcterms:created>
  <dcterms:modified xsi:type="dcterms:W3CDTF">2026-01-16T06:09:14Z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