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397190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71338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переменная облачность, без осадков. Ветер восточный, 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/>
                <a:ea typeface="Calibri"/>
              </a:rPr>
              <a:t>. 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7</a:t>
            </a:r>
            <a:r>
              <a:rPr lang="ru-RU" sz="1100" dirty="0" smtClean="0">
                <a:latin typeface="Times New Roman"/>
                <a:ea typeface="Calibri"/>
              </a:rPr>
              <a:t>-12 </a:t>
            </a:r>
            <a:r>
              <a:rPr lang="ru-RU" sz="1100" dirty="0" smtClean="0">
                <a:latin typeface="Times New Roman"/>
                <a:ea typeface="Calibri"/>
              </a:rPr>
              <a:t>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20-22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36422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6520</cp:revision>
  <cp:lastPrinted>2021-07-01T03:56:27Z</cp:lastPrinted>
  <dcterms:created xsi:type="dcterms:W3CDTF">2018-03-27T06:03:00Z</dcterms:created>
  <dcterms:modified xsi:type="dcterms:W3CDTF">2026-01-17T06:00:46Z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