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693456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34-36, днем 25-27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27-29 мороза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46531"/>
              </p:ext>
            </p:extLst>
          </p:nvPr>
        </p:nvGraphicFramePr>
        <p:xfrm>
          <a:off x="5133632" y="3727078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46662" y="1725268"/>
            <a:ext cx="4390333" cy="769441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33632" y="2648597"/>
            <a:ext cx="422548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54408</TotalTime>
  <Words>660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7605</cp:revision>
  <cp:lastPrinted>2025-08-12T06:13:34Z</cp:lastPrinted>
  <dcterms:created xsi:type="dcterms:W3CDTF">2018-03-27T06:03:00Z</dcterms:created>
  <dcterms:modified xsi:type="dcterms:W3CDTF">2026-01-17T06:12:27Z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