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96738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с переходом на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сильный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38-40 градусов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27-29°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1-6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32-34°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441263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3910</cp:revision>
  <cp:lastPrinted>2021-10-14T11:15:53Z</cp:lastPrinted>
  <dcterms:created xsi:type="dcterms:W3CDTF">2018-03-27T06:03:00Z</dcterms:created>
  <dcterms:modified xsi:type="dcterms:W3CDTF">2026-01-17T07:42:14Z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