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95983059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северо-восточный с переходом на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7-12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22-24, днем 16-18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9732934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27739</TotalTime>
  <Words>598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5125</cp:revision>
  <cp:lastPrinted>2021-07-01T03:56:27Z</cp:lastPrinted>
  <dcterms:created xsi:type="dcterms:W3CDTF">2018-03-27T06:03:00Z</dcterms:created>
  <dcterms:modified xsi:type="dcterms:W3CDTF">2026-01-17T08:35:37Z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