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315602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9-14 м/с. Температура воздуха ночью 20-22, днем 14-16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низовая метель. Ветер 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23373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5596</TotalTime>
  <Words>560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1019</cp:revision>
  <cp:lastPrinted>2021-07-01T03:56:27Z</cp:lastPrinted>
  <dcterms:created xsi:type="dcterms:W3CDTF">2024-09-22T07:48:17Z</dcterms:created>
  <dcterms:modified xsi:type="dcterms:W3CDTF">2026-01-17T08:21:53Z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