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8928981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3835524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снег, днем осадки (дождь, снег). Временами гололед, туман. Ветер северо-восточный 8-13 м/с. Температура воздуха ночью 4-6, днем 0-2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14335</TotalTime>
  <Words>616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3907</cp:revision>
  <cp:lastPrinted>2021-07-01T03:56:27Z</cp:lastPrinted>
  <dcterms:created xsi:type="dcterms:W3CDTF">2018-03-27T06:03:00Z</dcterms:created>
  <dcterms:modified xsi:type="dcterms:W3CDTF">2026-01-17T06:47:15Z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