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072418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с переходом на юго-восточный 2-7 м/с. Температура воздуха ночью 26-28, днем 17-19 мороза.</a:t>
            </a:r>
            <a:endParaRPr lang="kk-KZ" altLang="ru-RU" sz="11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низовая метель. 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Ветер северо-восточный 9-14 м/с. Температура воздуха 22-24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44590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28429</TotalTime>
  <Words>653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5236</cp:revision>
  <cp:lastPrinted>2021-07-01T03:56:27Z</cp:lastPrinted>
  <dcterms:created xsi:type="dcterms:W3CDTF">2018-03-27T06:03:00Z</dcterms:created>
  <dcterms:modified xsi:type="dcterms:W3CDTF">2026-01-17T08:34:15Z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