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152233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западный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22-24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906817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.918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0.844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59578</TotalTime>
  <Words>592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6706</cp:revision>
  <cp:lastPrinted>2021-02-03T11:37:00Z</cp:lastPrinted>
  <dcterms:created xsi:type="dcterms:W3CDTF">2018-03-27T06:03:00Z</dcterms:created>
  <dcterms:modified xsi:type="dcterms:W3CDTF">2026-01-17T06:56:53Z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