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61619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Солтүстік-шығыстан соғатын жел оңтүстік-шығысқа ауысады, күші 1-6 м/с. Ауа температурасы түнде қатты аяз 38-40 градус, күндіз 27-29</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19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19</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1-6 м/с. Ауа температурасы 32-34°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0720105"/>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19779</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3893</cp:revision>
  <cp:lastPrinted>2021-07-01T03:56:27Z</cp:lastPrinted>
  <dcterms:created xsi:type="dcterms:W3CDTF">2018-03-27T06:03:00Z</dcterms:created>
  <dcterms:modified xsi:type="dcterms:W3CDTF">2026-01-17T07:43:04Z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