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414" y="-15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786347" cy="267765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18 қаңтарға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2026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cs typeface="Times New Roman" pitchFamily="18" charset="0"/>
              </a:rPr>
              <a:t>17 қаңтар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18</a:t>
            </a:r>
            <a:r>
              <a:rPr lang="kk-KZ" sz="1200" b="1" dirty="0" smtClean="0">
                <a:latin typeface="Times New Roman" pitchFamily="18" charset="0"/>
                <a:ea typeface="Times New Roman KZ" pitchFamily="18" charset="0"/>
                <a:cs typeface="Times New Roman" pitchFamily="18" charset="0"/>
              </a:rPr>
              <a:t> қаңтар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a:t>
            </a:r>
            <a:r>
              <a:rPr lang="ru-RU" sz="1200" dirty="0" err="1" smtClean="0">
                <a:latin typeface="Times New Roman" pitchFamily="18" charset="0"/>
                <a:cs typeface="Times New Roman" pitchFamily="18" charset="0"/>
              </a:rPr>
              <a:t>Солтүстік-шығ</a:t>
            </a:r>
            <a:r>
              <a:rPr lang="kk-KZ" sz="1200" dirty="0" smtClean="0">
                <a:latin typeface="Times New Roman" pitchFamily="18" charset="0"/>
                <a:cs typeface="Times New Roman" pitchFamily="18" charset="0"/>
              </a:rPr>
              <a:t>ыстан жел соғады, күші </a:t>
            </a:r>
            <a:r>
              <a:rPr lang="kk-KZ" sz="1200" dirty="0" smtClean="0">
                <a:latin typeface="Times New Roman" pitchFamily="18" charset="0"/>
                <a:cs typeface="Times New Roman" pitchFamily="18" charset="0"/>
              </a:rPr>
              <a:t>2-7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25-27,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15-20 </a:t>
            </a:r>
            <a:r>
              <a:rPr lang="kk-KZ" sz="1200" dirty="0" smtClean="0">
                <a:latin typeface="Times New Roman" pitchFamily="18" charset="0"/>
                <a:cs typeface="Times New Roman" pitchFamily="18" charset="0"/>
              </a:rPr>
              <a:t>градус аяз.</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19 қаңтарға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2026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18 қаңтар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19 </a:t>
            </a:r>
            <a:r>
              <a:rPr lang="kk-KZ" sz="1200" b="1" dirty="0" smtClean="0">
                <a:latin typeface="Times New Roman" pitchFamily="18" charset="0"/>
                <a:ea typeface="Times New Roman KZ" pitchFamily="18" charset="0"/>
                <a:cs typeface="Times New Roman" pitchFamily="18" charset="0"/>
              </a:rPr>
              <a:t>қаңтар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a:t>
            </a:r>
            <a:r>
              <a:rPr lang="ru-RU" sz="1200" dirty="0" err="1" smtClean="0">
                <a:latin typeface="Times New Roman" pitchFamily="18" charset="0"/>
                <a:cs typeface="Times New Roman" pitchFamily="18" charset="0"/>
              </a:rPr>
              <a:t>Солтүстік-шығы</a:t>
            </a:r>
            <a:r>
              <a:rPr lang="kk-KZ" sz="1200" dirty="0" smtClean="0">
                <a:latin typeface="Times New Roman" pitchFamily="18" charset="0"/>
                <a:cs typeface="Times New Roman" pitchFamily="18" charset="0"/>
              </a:rPr>
              <a:t>стан жел соғады, күші 3-8 м/с. Ауа температурасы </a:t>
            </a:r>
            <a:r>
              <a:rPr lang="kk-KZ" sz="1200" dirty="0" smtClean="0">
                <a:latin typeface="Times New Roman" pitchFamily="18" charset="0"/>
                <a:cs typeface="Times New Roman" pitchFamily="18" charset="0"/>
              </a:rPr>
              <a:t>22-24 </a:t>
            </a:r>
            <a:r>
              <a:rPr lang="kk-KZ" sz="1200" dirty="0" smtClean="0">
                <a:latin typeface="Times New Roman" pitchFamily="18" charset="0"/>
                <a:cs typeface="Times New Roman" pitchFamily="18" charset="0"/>
              </a:rPr>
              <a:t>градус аяз.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286124"/>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643314"/>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қаңтарда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4071942"/>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156</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0,313</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516</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0,103</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40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0,202</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4</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0,01</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0,075</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Мухитдинова Р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22027</TotalTime>
  <Words>547</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5576</cp:revision>
  <cp:lastPrinted>2021-07-01T03:56:27Z</cp:lastPrinted>
  <dcterms:created xsi:type="dcterms:W3CDTF">2018-03-27T06:03:00Z</dcterms:created>
  <dcterms:modified xsi:type="dcterms:W3CDTF">2026-01-17T07:09:16Z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