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8472056"/>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17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468013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4905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0.981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305001"/>
            <a:ext cx="4726961" cy="1554272"/>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ж. </a:t>
            </a:r>
            <a:r>
              <a:rPr lang="ru-RU" sz="1100" b="1" kern="1400" dirty="0">
                <a:latin typeface="Times New Roman" panose="02020603050405020304" pitchFamily="18" charset="0"/>
                <a:cs typeface="Times New Roman" panose="02020603050405020304" pitchFamily="18" charset="0"/>
              </a:rPr>
              <a:t>18</a:t>
            </a:r>
            <a:r>
              <a:rPr lang="kk-KZ" sz="1100" b="1" kern="1400" dirty="0">
                <a:latin typeface="Times New Roman" panose="02020603050405020304" pitchFamily="18" charset="0"/>
                <a:cs typeface="Times New Roman" panose="02020603050405020304" pitchFamily="18" charset="0"/>
              </a:rPr>
              <a:t> қаңтар</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17 </a:t>
            </a:r>
            <a:r>
              <a:rPr lang="kk-KZ" sz="1100" b="1" dirty="0">
                <a:latin typeface="Times New Roman" panose="02020603050405020304" pitchFamily="18" charset="0"/>
                <a:cs typeface="Times New Roman" panose="02020603050405020304" pitchFamily="18" charset="0"/>
              </a:rPr>
              <a:t>қаңтардан</a:t>
            </a:r>
            <a:r>
              <a:rPr lang="ru-RU" sz="1100" b="1" dirty="0">
                <a:latin typeface="Times New Roman" panose="02020603050405020304" pitchFamily="18" charset="0"/>
                <a:cs typeface="Times New Roman" panose="02020603050405020304" pitchFamily="18" charset="0"/>
              </a:rPr>
              <a:t>  20.00-ден </a:t>
            </a:r>
            <a:r>
              <a:rPr lang="kk-KZ" sz="1100" b="1" kern="1400" dirty="0">
                <a:latin typeface="Times New Roman" panose="02020603050405020304" pitchFamily="18" charset="0"/>
                <a:cs typeface="Times New Roman" panose="02020603050405020304" pitchFamily="18" charset="0"/>
              </a:rPr>
              <a:t> 18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a:t>
            </a:r>
            <a:r>
              <a:rPr lang="kk-KZ" dirty="0"/>
              <a:t> </a:t>
            </a:r>
            <a:r>
              <a:rPr lang="kk-KZ" sz="1100" dirty="0">
                <a:latin typeface="Times New Roman" panose="02020603050405020304" pitchFamily="18" charset="0"/>
                <a:cs typeface="Times New Roman" panose="02020603050405020304" pitchFamily="18" charset="0"/>
              </a:rPr>
              <a:t> жел соғады, күші 5-10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34-36, күндіз </a:t>
            </a:r>
            <a:r>
              <a:rPr lang="ru-RU" sz="1100" dirty="0">
                <a:latin typeface="Times New Roman" panose="02020603050405020304" pitchFamily="18" charset="0"/>
                <a:cs typeface="Times New Roman" panose="02020603050405020304" pitchFamily="18" charset="0"/>
              </a:rPr>
              <a:t>25-27</a:t>
            </a:r>
            <a:r>
              <a:rPr lang="kk-KZ" sz="1100" dirty="0">
                <a:latin typeface="Times New Roman" panose="02020603050405020304" pitchFamily="18" charset="0"/>
                <a:cs typeface="Times New Roman" panose="02020603050405020304" pitchFamily="18" charset="0"/>
              </a:rPr>
              <a:t>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 19 қаңтар</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solidFill>
                  <a:prstClr val="black"/>
                </a:solidFill>
                <a:latin typeface="Times New Roman" panose="02020603050405020304" pitchFamily="18" charset="0"/>
                <a:cs typeface="Times New Roman" panose="02020603050405020304" pitchFamily="18" charset="0"/>
              </a:rPr>
              <a:t>. 18 </a:t>
            </a:r>
            <a:r>
              <a:rPr lang="ru-RU" sz="1100" b="1" kern="1400" dirty="0" err="1">
                <a:solidFill>
                  <a:prstClr val="black"/>
                </a:solidFill>
                <a:latin typeface="Times New Roman" panose="02020603050405020304" pitchFamily="18" charset="0"/>
                <a:cs typeface="Times New Roman" panose="02020603050405020304" pitchFamily="18" charset="0"/>
              </a:rPr>
              <a:t>қаңтардан</a:t>
            </a:r>
            <a:r>
              <a:rPr lang="ru-RU" sz="1100" b="1" dirty="0">
                <a:latin typeface="Times New Roman" panose="02020603050405020304" pitchFamily="18" charset="0"/>
                <a:cs typeface="Times New Roman" panose="02020603050405020304" pitchFamily="18" charset="0"/>
              </a:rPr>
              <a:t> 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19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08.00-ге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5-10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a:t>
            </a:r>
            <a:r>
              <a:rPr lang="kk-KZ" sz="1100">
                <a:latin typeface="Times New Roman" panose="02020603050405020304" pitchFamily="18" charset="0"/>
                <a:cs typeface="Times New Roman" panose="02020603050405020304" pitchFamily="18" charset="0"/>
              </a:rPr>
              <a:t>температурасы 27-29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895" y="1896501"/>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18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19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133160" y="2557081"/>
            <a:ext cx="460741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50535</TotalTime>
  <Words>604</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7251</cp:revision>
  <cp:lastPrinted>2025-07-15T07:11:11Z</cp:lastPrinted>
  <dcterms:created xsi:type="dcterms:W3CDTF">2018-03-27T06:03:00Z</dcterms:created>
  <dcterms:modified xsi:type="dcterms:W3CDTF">2026-01-17T06:16:28Z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