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4" y="31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17 </a:t>
                      </a:r>
                      <a:r>
                        <a:rPr lang="kk-KZ" altLang="zh-CN" sz="1200" b="1" i="1" baseline="0" dirty="0">
                          <a:solidFill>
                            <a:schemeClr val="tx2"/>
                          </a:solidFill>
                          <a:latin typeface="Times New Roman" panose="02020603050405020304" pitchFamily="18" charset="0"/>
                          <a:cs typeface="Times New Roman" panose="02020603050405020304" pitchFamily="18" charset="0"/>
                        </a:rPr>
                        <a:t>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itchFamily="18" charset="0"/>
                <a:cs typeface="Times New Roman" pitchFamily="18" charset="0"/>
              </a:rPr>
              <a:t>7</a:t>
            </a:r>
            <a:r>
              <a:rPr lang="ru-RU"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4510169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80520" cy="1431161"/>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18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17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18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қар, сырма. 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сырма. Оңтүстік-батыстан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20-22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2026 </a:t>
            </a:r>
            <a:r>
              <a:rPr lang="ru-RU" sz="1100" dirty="0" err="1" smtClean="0">
                <a:solidFill>
                  <a:schemeClr val="tx1"/>
                </a:solidFill>
                <a:latin typeface="Times New Roman" pitchFamily="18" charset="0"/>
                <a:cs typeface="Times New Roman" pitchFamily="18" charset="0"/>
              </a:rPr>
              <a:t>жылдың </a:t>
            </a:r>
            <a:r>
              <a:rPr lang="ru-RU" sz="1100" dirty="0" smtClean="0">
                <a:solidFill>
                  <a:srgbClr val="000000"/>
                </a:solidFill>
                <a:latin typeface="Times New Roman" pitchFamily="18" charset="0"/>
                <a:cs typeface="Times New Roman" pitchFamily="18" charset="0"/>
              </a:rPr>
              <a:t>18</a:t>
            </a:r>
            <a:r>
              <a:rPr lang="ru-RU" altLang="ru-RU" sz="1100" dirty="0" smtClean="0">
                <a:solidFill>
                  <a:srgbClr val="000000"/>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қаңтарға</a:t>
            </a:r>
            <a:r>
              <a:rPr lang="kk-KZ" sz="1100" dirty="0" smtClean="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19 </a:t>
            </a:r>
            <a:r>
              <a:rPr lang="kk-KZ" sz="1100" dirty="0" smtClean="0">
                <a:solidFill>
                  <a:srgbClr val="000000"/>
                </a:solidFill>
                <a:latin typeface="Times New Roman" pitchFamily="18" charset="0"/>
                <a:cs typeface="Times New Roman" pitchFamily="18" charset="0"/>
              </a:rPr>
              <a:t>қаңтарға </a:t>
            </a:r>
            <a:r>
              <a:rPr lang="kk-KZ" sz="1100" dirty="0" smtClean="0">
                <a:solidFill>
                  <a:schemeClr val="tx1"/>
                </a:solidFill>
                <a:latin typeface="Times New Roman" pitchFamily="18" charset="0"/>
                <a:cs typeface="Times New Roman" pitchFamily="18" charset="0"/>
              </a:rPr>
              <a:t>караған </a:t>
            </a:r>
            <a:r>
              <a:rPr lang="ru-RU" sz="1100" dirty="0" err="1" smtClean="0">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17774</TotalTime>
  <Words>551</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7444</cp:revision>
  <cp:lastPrinted>2021-07-01T03:56:27Z</cp:lastPrinted>
  <dcterms:created xsi:type="dcterms:W3CDTF">2018-03-27T06:03:00Z</dcterms:created>
  <dcterms:modified xsi:type="dcterms:W3CDTF">2026-01-17T07:19:43Z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