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8475153"/>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18 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17 қаңтар 2026 ж. сағ. 20-дан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18 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20-ға 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a:t>
            </a:r>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1400" dirty="0" smtClean="0">
                <a:solidFill>
                  <a:srgbClr val="000000"/>
                </a:solidFill>
                <a:latin typeface="Times New Roman" panose="02020603050405020304" pitchFamily="18" charset="0"/>
                <a:ea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19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18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20-дан бастап 19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08-ге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a:t>
            </a:r>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Оң</a:t>
            </a:r>
            <a:r>
              <a:rPr lang="kk-KZ" sz="1200" dirty="0" smtClean="0">
                <a:solidFill>
                  <a:prstClr val="black"/>
                </a:solidFill>
                <a:latin typeface="Times New Roman" panose="02020603050405020304" pitchFamily="18" charset="0"/>
                <a:cs typeface="Times New Roman" panose="02020603050405020304" pitchFamily="18" charset="0"/>
              </a:rPr>
              <a:t>түстік-бат</a:t>
            </a:r>
            <a:r>
              <a:rPr lang="kk-KZ" sz="1200" kern="900" dirty="0" smtClean="0">
                <a:solidFill>
                  <a:srgbClr val="000000"/>
                </a:solidFill>
                <a:latin typeface="Times New Roman" panose="02020603050405020304" pitchFamily="18" charset="0"/>
                <a:ea typeface="Times New Roman" panose="02020603050405020304" pitchFamily="18" charset="0"/>
              </a:rPr>
              <a:t>ы</a:t>
            </a:r>
            <a:r>
              <a:rPr lang="kk-KZ" sz="1200" dirty="0" smtClean="0">
                <a:solidFill>
                  <a:prstClr val="black"/>
                </a:solidFill>
                <a:latin typeface="Times New Roman" panose="02020603050405020304" pitchFamily="18" charset="0"/>
                <a:cs typeface="Times New Roman" panose="02020603050405020304" pitchFamily="18" charset="0"/>
              </a:rPr>
              <a:t>стан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17-19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9792370"/>
              </p:ext>
            </p:extLst>
          </p:nvPr>
        </p:nvGraphicFramePr>
        <p:xfrm>
          <a:off x="4989607" y="3787674"/>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957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957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19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28447</TotalTime>
  <Words>589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5383</cp:revision>
  <cp:lastPrinted>2021-07-01T07:38:07Z</cp:lastPrinted>
  <dcterms:created xsi:type="dcterms:W3CDTF">2018-03-27T06:03:00Z</dcterms:created>
  <dcterms:modified xsi:type="dcterms:W3CDTF">2026-01-17T06:58:35Z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