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60" y="-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7636922"/>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Солтүстік-шығыстан</a:t>
            </a:r>
            <a:r>
              <a:rPr lang="kk-KZ" altLang="ru-RU" sz="1200" dirty="0">
                <a:latin typeface="Times New Roman" panose="02020603050405020304" pitchFamily="18" charset="0"/>
                <a:cs typeface="Times New Roman" panose="02020603050405020304" pitchFamily="18" charset="0"/>
              </a:rPr>
              <a:t>, шығыстан жел соғады, күші 9–14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20–22 градус аяз, күндіз 14–16 градус аяз</a:t>
            </a:r>
            <a:r>
              <a:rPr lang="kk-KZ" altLang="ru-RU" sz="1200" dirty="0" smtClean="0">
                <a:latin typeface="Times New Roman" panose="02020603050405020304" pitchFamily="18" charset="0"/>
                <a:cs typeface="Times New Roman" panose="02020603050405020304" pitchFamily="18" charset="0"/>
              </a:rPr>
              <a:t>.</a:t>
            </a: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19 қаңтарға </a:t>
            </a:r>
            <a:r>
              <a:rPr lang="ru-RU" altLang="ru-RU" sz="1150" b="1" dirty="0" smtClean="0">
                <a:latin typeface="Times New Roman" panose="02020603050405020304" pitchFamily="18" charset="0"/>
                <a:cs typeface="Times New Roman" panose="02020603050405020304" pitchFamily="18" charset="0"/>
              </a:rPr>
              <a:t>2026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18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19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18–20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қаңтарға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56442877"/>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25640</TotalTime>
  <Words>514</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4956</cp:revision>
  <cp:lastPrinted>2021-07-01T07:38:07Z</cp:lastPrinted>
  <dcterms:created xsi:type="dcterms:W3CDTF">2018-03-27T06:03:00Z</dcterms:created>
  <dcterms:modified xsi:type="dcterms:W3CDTF">2026-01-17T08:31:12Z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