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7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8107945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47158042"/>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18 </a:t>
            </a:r>
            <a:r>
              <a:rPr lang="kk-KZ" altLang="ru-RU" sz="1100" b="1" dirty="0" smtClean="0">
                <a:latin typeface="Times New Roman" panose="02020603050405020304" pitchFamily="18" charset="0"/>
                <a:cs typeface="Times New Roman" panose="02020603050405020304" pitchFamily="18" charset="0"/>
              </a:rPr>
              <a:t>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17 </a:t>
            </a:r>
            <a:r>
              <a:rPr lang="kk-KZ" altLang="ru-RU" sz="1100" b="1" dirty="0">
                <a:latin typeface="Times New Roman" panose="02020603050405020304" pitchFamily="18" charset="0"/>
                <a:cs typeface="Times New Roman" panose="02020603050405020304" pitchFamily="18" charset="0"/>
              </a:rPr>
              <a:t>қаңтар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18 </a:t>
            </a:r>
            <a:r>
              <a:rPr lang="ru-RU" altLang="ru-RU" sz="1100" b="1" dirty="0" err="1" smtClean="0">
                <a:latin typeface="Times New Roman" panose="02020603050405020304" pitchFamily="18" charset="0"/>
                <a:cs typeface="Times New Roman" panose="02020603050405020304" pitchFamily="18" charset="0"/>
              </a:rPr>
              <a:t>қаңтар</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a:t>
            </a:r>
            <a:r>
              <a:rPr lang="kk-KZ" sz="1100" dirty="0">
                <a:latin typeface="Times New Roman" pitchFamily="18" charset="0"/>
                <a:cs typeface="Times New Roman" pitchFamily="18" charset="0"/>
              </a:rPr>
              <a:t>бұлтты, жауын-шашынсыз. Жел шығыстан, солтүстік-шығыстан соғады, күші </a:t>
            </a:r>
            <a:r>
              <a:rPr lang="kk-KZ" sz="1100" dirty="0" smtClean="0">
                <a:latin typeface="Times New Roman" pitchFamily="18" charset="0"/>
                <a:cs typeface="Times New Roman" pitchFamily="18" charset="0"/>
              </a:rPr>
              <a:t>5-10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23</a:t>
            </a:r>
            <a:r>
              <a:rPr lang="kk-KZ" sz="1100" dirty="0" smtClean="0">
                <a:latin typeface="Times New Roman" pitchFamily="18" charset="0"/>
                <a:cs typeface="Times New Roman" pitchFamily="18" charset="0"/>
              </a:rPr>
              <a:t>-25,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14-16 </a:t>
            </a:r>
            <a:r>
              <a:rPr lang="kk-KZ" sz="1100" dirty="0">
                <a:latin typeface="Times New Roman" pitchFamily="18" charset="0"/>
                <a:cs typeface="Times New Roman" pitchFamily="18" charset="0"/>
              </a:rPr>
              <a:t>градус аяз</a:t>
            </a:r>
            <a:r>
              <a:rPr lang="kk-KZ" sz="1100" dirty="0" smtClean="0">
                <a:latin typeface="Times New Roman" pitchFamily="18" charset="0"/>
                <a:cs typeface="Times New Roman" pitchFamily="18" charset="0"/>
              </a:rPr>
              <a:t>. </a:t>
            </a:r>
          </a:p>
          <a:p>
            <a:pPr lvl="0" indent="144000" algn="just"/>
            <a:endParaRPr lang="kk-KZ" sz="1100" b="1" dirty="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19 </a:t>
            </a:r>
            <a:r>
              <a:rPr lang="kk-KZ" sz="1100" b="1" dirty="0" smtClean="0">
                <a:solidFill>
                  <a:srgbClr val="000000"/>
                </a:solidFill>
                <a:latin typeface="Times New Roman" pitchFamily="18" charset="0"/>
                <a:cs typeface="Times New Roman" pitchFamily="18" charset="0"/>
                <a:sym typeface="+mn-ea"/>
              </a:rPr>
              <a:t>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18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19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latin typeface="Times New Roman" pitchFamily="18" charset="0"/>
                <a:cs typeface="Times New Roman" pitchFamily="18" charset="0"/>
              </a:rPr>
              <a:t>Көшпелі бұлтты, жауын-шашынсыз. Жел шығыстан соғады, күші </a:t>
            </a:r>
            <a:r>
              <a:rPr lang="kk-KZ" sz="1100" dirty="0" smtClean="0">
                <a:latin typeface="Times New Roman" pitchFamily="18" charset="0"/>
                <a:cs typeface="Times New Roman" pitchFamily="18" charset="0"/>
              </a:rPr>
              <a:t>7</a:t>
            </a:r>
            <a:r>
              <a:rPr lang="kk-KZ" sz="1100" dirty="0" smtClean="0">
                <a:latin typeface="Times New Roman" pitchFamily="18" charset="0"/>
                <a:cs typeface="Times New Roman" pitchFamily="18" charset="0"/>
              </a:rPr>
              <a:t>-12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20</a:t>
            </a:r>
            <a:r>
              <a:rPr lang="kk-KZ" sz="1100" dirty="0" smtClean="0">
                <a:latin typeface="Times New Roman" pitchFamily="18" charset="0"/>
                <a:cs typeface="Times New Roman" pitchFamily="18" charset="0"/>
              </a:rPr>
              <a:t>-22 </a:t>
            </a:r>
            <a:r>
              <a:rPr lang="kk-KZ" sz="1100" dirty="0">
                <a:latin typeface="Times New Roman" pitchFamily="18" charset="0"/>
                <a:cs typeface="Times New Roman" pitchFamily="18" charset="0"/>
              </a:rPr>
              <a:t>градус аяз</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28950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18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19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төмендеуі</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37827</TotalTime>
  <Words>565</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7147</cp:revision>
  <cp:lastPrinted>2021-07-01T03:56:27Z</cp:lastPrinted>
  <dcterms:created xsi:type="dcterms:W3CDTF">2018-03-27T06:03:00Z</dcterms:created>
  <dcterms:modified xsi:type="dcterms:W3CDTF">2026-01-17T06:00:36Z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