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1" d="100"/>
          <a:sy n="111" d="100"/>
        </p:scale>
        <p:origin x="18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1098329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3698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17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Солтүстік-шығыстан соғатын жел оңтүстік-шығысқа ауысады,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36-38°,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26-28</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19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18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30-32°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77800" algn="just"/>
            <a:endParaRPr lang="ru-RU" sz="1200"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4992160" y="24241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18 </a:t>
            </a:r>
            <a:r>
              <a:rPr lang="kk-KZ" sz="1200" dirty="0">
                <a:solidFill>
                  <a:prstClr val="black"/>
                </a:solidFill>
                <a:latin typeface="Times New Roman" panose="02020603050405020304" pitchFamily="18" charset="0"/>
                <a:cs typeface="Times New Roman" panose="02020603050405020304" pitchFamily="18" charset="0"/>
              </a:rPr>
              <a:t>қаңтар 2026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73441622"/>
              </p:ext>
            </p:extLst>
          </p:nvPr>
        </p:nvGraphicFramePr>
        <p:xfrm>
          <a:off x="4992160" y="426347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2524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92160" y="338557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82061018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19470</TotalTime>
  <Words>573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3959</cp:revision>
  <cp:lastPrinted>2021-07-01T03:56:27Z</cp:lastPrinted>
  <dcterms:created xsi:type="dcterms:W3CDTF">2018-03-27T06:03:00Z</dcterms:created>
  <dcterms:modified xsi:type="dcterms:W3CDTF">2026-01-17T07:38:16Z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