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63170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южный ночью 7-12, днем 5-10 м/с. Температура воздуха ночью 19-21, днем 15-17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поземок.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20-22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ночью 20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20348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7821</cp:revision>
  <cp:lastPrinted>2021-07-01T03:56:27Z</cp:lastPrinted>
  <dcterms:created xsi:type="dcterms:W3CDTF">2018-03-27T06:03:00Z</dcterms:created>
  <dcterms:modified xsi:type="dcterms:W3CDTF">2026-01-18T07:22:28Z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