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8928981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835524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снег, гололед. Временами туман. Ветер северо-восточный 5-10 м/с. Температура воздуха ночью 5-7 мороза, днем 1 мороза-1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Ветер северо-восточный 8-13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14338</TotalTime>
  <Words>611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3908</cp:revision>
  <cp:lastPrinted>2021-07-01T03:56:27Z</cp:lastPrinted>
  <dcterms:created xsi:type="dcterms:W3CDTF">2018-03-27T06:03:00Z</dcterms:created>
  <dcterms:modified xsi:type="dcterms:W3CDTF">2026-01-18T06:51:50Z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