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18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2639749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3028475"/>
              </p:ext>
            </p:extLst>
          </p:nvPr>
        </p:nvGraphicFramePr>
        <p:xfrm>
          <a:off x="5044478" y="423526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5" name="TextBox 13"/>
          <p:cNvSpPr txBox="1"/>
          <p:nvPr/>
        </p:nvSpPr>
        <p:spPr>
          <a:xfrm>
            <a:off x="5046959" y="230142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6" name="TextBox 15"/>
          <p:cNvSpPr txBox="1"/>
          <p:nvPr/>
        </p:nvSpPr>
        <p:spPr>
          <a:xfrm>
            <a:off x="5025559" y="326817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20680</TotalTime>
  <Words>600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3941</cp:revision>
  <cp:lastPrinted>2021-07-01T03:56:27Z</cp:lastPrinted>
  <dcterms:created xsi:type="dcterms:W3CDTF">2018-03-27T06:03:00Z</dcterms:created>
  <dcterms:modified xsi:type="dcterms:W3CDTF">2026-01-18T07:27:09Z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