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облачность, без осадков. </a:t>
            </a:r>
            <a:r>
              <a:rPr lang="kk-KZ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Временами туман, гололед.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Ветер </a:t>
            </a:r>
            <a:r>
              <a:rPr lang="kk-KZ" sz="1100" dirty="0">
                <a:solidFill>
                  <a:schemeClr val="tx1"/>
                </a:solidFill>
                <a:ea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с переходом на </a:t>
            </a:r>
            <a:r>
              <a:rPr lang="kk-KZ" sz="1100" dirty="0">
                <a:solidFill>
                  <a:schemeClr val="tx1"/>
                </a:solidFill>
                <a:ea typeface="Times New Roman" panose="02020603050405020304" pitchFamily="18" charset="0"/>
              </a:rPr>
              <a:t>юго-западный 2-7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  <a:ea typeface="Times New Roman" panose="02020603050405020304" pitchFamily="18" charset="0"/>
              </a:rPr>
              <a:t>13-15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, днем </a:t>
            </a:r>
            <a:r>
              <a:rPr lang="kk-KZ" sz="1100" dirty="0">
                <a:solidFill>
                  <a:schemeClr val="tx1"/>
                </a:solidFill>
                <a:ea typeface="Times New Roman" panose="02020603050405020304" pitchFamily="18" charset="0"/>
              </a:rPr>
              <a:t>6-8 мороза</a:t>
            </a: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sz="1100" dirty="0" smtClean="0"/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ru-RU" sz="1100" dirty="0">
                <a:solidFill>
                  <a:schemeClr val="tx1"/>
                </a:solidFill>
              </a:rPr>
              <a:t>туман, гололед.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kk-KZ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550443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 Медеуова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28084</TotalTime>
  <Words>785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6778</cp:revision>
  <cp:lastPrinted>2021-07-01T09:11:30Z</cp:lastPrinted>
  <dcterms:created xsi:type="dcterms:W3CDTF">2018-03-27T06:03:00Z</dcterms:created>
  <dcterms:modified xsi:type="dcterms:W3CDTF">2026-01-18T06:42:41Z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