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03" d="100"/>
          <a:sy n="103" d="100"/>
        </p:scale>
        <p:origin x="-318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№18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января 2026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19 янва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ря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18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2026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19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2026 г.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Ветер северо-восточный 2-7 м/с. Температура воздуха ночью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22-24,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 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20 января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19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янва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ря 2026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20 января 2026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Ветер северо-восточный 3-8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17-19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1928802"/>
            <a:ext cx="4714908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января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0593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190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1033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0,207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0,545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6092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0,044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 Байменова А 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22156</TotalTime>
  <Words>572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5479</cp:revision>
  <cp:lastPrinted>2021-07-01T03:56:27Z</cp:lastPrinted>
  <dcterms:created xsi:type="dcterms:W3CDTF">2018-03-27T06:03:00Z</dcterms:created>
  <dcterms:modified xsi:type="dcterms:W3CDTF">2026-01-18T06:38:24Z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