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96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915375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1313790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 восточный 9-14 м/с. Температура воздуха ночью 11-13, днем 4-6 мороза.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января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29040</TotalTime>
  <Words>525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4098</cp:revision>
  <cp:lastPrinted>2021-10-15T03:50:29Z</cp:lastPrinted>
  <dcterms:created xsi:type="dcterms:W3CDTF">2018-03-27T06:03:00Z</dcterms:created>
  <dcterms:modified xsi:type="dcterms:W3CDTF">2026-01-18T07:07:08Z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