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846510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с переходом на юго-западный 3-8 м/с. Температура воздуха ночью 24-26, днем 13-15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7-12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230103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28425</TotalTime>
  <Words>648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5236</cp:revision>
  <cp:lastPrinted>2021-07-01T03:56:27Z</cp:lastPrinted>
  <dcterms:created xsi:type="dcterms:W3CDTF">2018-03-27T06:03:00Z</dcterms:created>
  <dcterms:modified xsi:type="dcterms:W3CDTF">2026-01-18T07:09:19Z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