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067235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Оңтүстік-шығыстан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оңтүстік-батысқа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5-10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23-25, күндіз 13-15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20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451319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27747</TotalTime>
  <Words>547</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5097</cp:revision>
  <cp:lastPrinted>2021-07-01T07:38:07Z</cp:lastPrinted>
  <dcterms:created xsi:type="dcterms:W3CDTF">2018-03-27T06:03:00Z</dcterms:created>
  <dcterms:modified xsi:type="dcterms:W3CDTF">2026-01-18T07:10:53Z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