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588103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18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954485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20783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05001"/>
            <a:ext cx="4726961" cy="155427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latin typeface="Times New Roman" panose="02020603050405020304" pitchFamily="18" charset="0"/>
                <a:cs typeface="Times New Roman" panose="02020603050405020304" pitchFamily="18" charset="0"/>
              </a:rPr>
              <a:t>19</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18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 19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a:t>
            </a:r>
            <a:r>
              <a:rPr lang="kk-KZ" dirty="0"/>
              <a:t> </a:t>
            </a:r>
            <a:r>
              <a:rPr lang="kk-KZ" sz="1100" dirty="0">
                <a:latin typeface="Times New Roman" panose="02020603050405020304" pitchFamily="18" charset="0"/>
                <a:cs typeface="Times New Roman" panose="02020603050405020304" pitchFamily="18" charset="0"/>
              </a:rPr>
              <a:t>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25-27, күндіз 18</a:t>
            </a:r>
            <a:r>
              <a:rPr lang="ru-RU" sz="1100" dirty="0">
                <a:latin typeface="Times New Roman" panose="02020603050405020304" pitchFamily="18" charset="0"/>
                <a:cs typeface="Times New Roman" panose="02020603050405020304" pitchFamily="18" charset="0"/>
              </a:rPr>
              <a:t>-20</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20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19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21-22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1896501"/>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33160" y="2557081"/>
            <a:ext cx="460741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50538</TotalTime>
  <Words>605</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7254</cp:revision>
  <cp:lastPrinted>2025-07-15T07:11:11Z</cp:lastPrinted>
  <dcterms:created xsi:type="dcterms:W3CDTF">2018-03-27T06:03:00Z</dcterms:created>
  <dcterms:modified xsi:type="dcterms:W3CDTF">2026-01-18T07:21:18Z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