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1" d="100"/>
          <a:sy n="111" d="100"/>
        </p:scale>
        <p:origin x="18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1561337"/>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36988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18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оңтүстік-шығыстан соғады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32-34°,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17-19</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күтіледі</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20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19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20-22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77800" algn="just"/>
            <a:endParaRPr lang="ru-RU"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46522834"/>
              </p:ext>
            </p:extLst>
          </p:nvPr>
        </p:nvGraphicFramePr>
        <p:xfrm>
          <a:off x="4953000" y="4282092"/>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3940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3" name="TextBox 13"/>
          <p:cNvSpPr txBox="1"/>
          <p:nvPr/>
        </p:nvSpPr>
        <p:spPr>
          <a:xfrm>
            <a:off x="4992160" y="244066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kk-KZ" sz="1200" dirty="0" smtClean="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4992160" y="34290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82061018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19476</TotalTime>
  <Words>571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3962</cp:revision>
  <cp:lastPrinted>2021-07-01T03:56:27Z</cp:lastPrinted>
  <dcterms:created xsi:type="dcterms:W3CDTF">2018-03-27T06:03:00Z</dcterms:created>
  <dcterms:modified xsi:type="dcterms:W3CDTF">2026-01-18T07:27:05Z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